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notesSlides/notesSlide2.xml" ContentType="application/vnd.openxmlformats-officedocument.presentationml.notesSlide+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6"/>
  </p:notesMasterIdLst>
  <p:handoutMasterIdLst>
    <p:handoutMasterId r:id="rId37"/>
  </p:handoutMasterIdLst>
  <p:sldIdLst>
    <p:sldId id="256" r:id="rId2"/>
    <p:sldId id="257" r:id="rId3"/>
    <p:sldId id="286" r:id="rId4"/>
    <p:sldId id="262" r:id="rId5"/>
    <p:sldId id="258" r:id="rId6"/>
    <p:sldId id="259" r:id="rId7"/>
    <p:sldId id="260" r:id="rId8"/>
    <p:sldId id="261" r:id="rId9"/>
    <p:sldId id="263" r:id="rId10"/>
    <p:sldId id="264" r:id="rId11"/>
    <p:sldId id="265" r:id="rId12"/>
    <p:sldId id="266" r:id="rId13"/>
    <p:sldId id="290" r:id="rId14"/>
    <p:sldId id="267" r:id="rId15"/>
    <p:sldId id="287" r:id="rId16"/>
    <p:sldId id="268" r:id="rId17"/>
    <p:sldId id="269" r:id="rId18"/>
    <p:sldId id="270" r:id="rId19"/>
    <p:sldId id="271" r:id="rId20"/>
    <p:sldId id="281" r:id="rId21"/>
    <p:sldId id="288" r:id="rId22"/>
    <p:sldId id="289" r:id="rId23"/>
    <p:sldId id="272" r:id="rId24"/>
    <p:sldId id="273" r:id="rId25"/>
    <p:sldId id="274" r:id="rId26"/>
    <p:sldId id="275" r:id="rId27"/>
    <p:sldId id="282" r:id="rId28"/>
    <p:sldId id="277" r:id="rId29"/>
    <p:sldId id="278" r:id="rId30"/>
    <p:sldId id="279" r:id="rId31"/>
    <p:sldId id="283" r:id="rId32"/>
    <p:sldId id="284" r:id="rId33"/>
    <p:sldId id="291" r:id="rId34"/>
    <p:sldId id="285" r:id="rId35"/>
  </p:sldIdLst>
  <p:sldSz cx="9144000" cy="6858000" type="screen4x3"/>
  <p:notesSz cx="6797675" cy="9928225"/>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1320" y="-12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handoutMaster" Target="handoutMasters/handoutMaster1.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9035F8-1520-4664-84DA-DCE0DE6A32AE}"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it-IT"/>
        </a:p>
      </dgm:t>
    </dgm:pt>
    <dgm:pt modelId="{630508A3-6A5C-48BE-B9FC-2C8AB5C652EA}">
      <dgm:prSet/>
      <dgm:spPr/>
      <dgm:t>
        <a:bodyPr/>
        <a:lstStyle/>
        <a:p>
          <a:pPr rtl="0"/>
          <a:r>
            <a:rPr lang="it-IT" b="1" smtClean="0"/>
            <a:t>L’apprendistato dopo la riforma</a:t>
          </a:r>
          <a:endParaRPr lang="it-IT"/>
        </a:p>
      </dgm:t>
    </dgm:pt>
    <dgm:pt modelId="{906D2B9D-6A17-4AD5-A629-636E458E40C3}" type="parTrans" cxnId="{24F7F947-2472-4C24-A771-EA751B568E70}">
      <dgm:prSet/>
      <dgm:spPr/>
      <dgm:t>
        <a:bodyPr/>
        <a:lstStyle/>
        <a:p>
          <a:endParaRPr lang="it-IT"/>
        </a:p>
      </dgm:t>
    </dgm:pt>
    <dgm:pt modelId="{F3BEC370-2764-4271-AB9B-8014BE6AEA0B}" type="sibTrans" cxnId="{24F7F947-2472-4C24-A771-EA751B568E70}">
      <dgm:prSet/>
      <dgm:spPr/>
      <dgm:t>
        <a:bodyPr/>
        <a:lstStyle/>
        <a:p>
          <a:endParaRPr lang="it-IT"/>
        </a:p>
      </dgm:t>
    </dgm:pt>
    <dgm:pt modelId="{89D0D134-8526-4ECD-BD41-A441829C225D}" type="pres">
      <dgm:prSet presAssocID="{589035F8-1520-4664-84DA-DCE0DE6A32AE}" presName="linear" presStyleCnt="0">
        <dgm:presLayoutVars>
          <dgm:animLvl val="lvl"/>
          <dgm:resizeHandles val="exact"/>
        </dgm:presLayoutVars>
      </dgm:prSet>
      <dgm:spPr/>
      <dgm:t>
        <a:bodyPr/>
        <a:lstStyle/>
        <a:p>
          <a:endParaRPr lang="it-IT"/>
        </a:p>
      </dgm:t>
    </dgm:pt>
    <dgm:pt modelId="{BBDD0E57-2DEA-4FDA-B51F-56454DC79DE5}" type="pres">
      <dgm:prSet presAssocID="{630508A3-6A5C-48BE-B9FC-2C8AB5C652EA}" presName="parentText" presStyleLbl="node1" presStyleIdx="0" presStyleCnt="1">
        <dgm:presLayoutVars>
          <dgm:chMax val="0"/>
          <dgm:bulletEnabled val="1"/>
        </dgm:presLayoutVars>
      </dgm:prSet>
      <dgm:spPr/>
      <dgm:t>
        <a:bodyPr/>
        <a:lstStyle/>
        <a:p>
          <a:endParaRPr lang="it-IT"/>
        </a:p>
      </dgm:t>
    </dgm:pt>
  </dgm:ptLst>
  <dgm:cxnLst>
    <dgm:cxn modelId="{24F7F947-2472-4C24-A771-EA751B568E70}" srcId="{589035F8-1520-4664-84DA-DCE0DE6A32AE}" destId="{630508A3-6A5C-48BE-B9FC-2C8AB5C652EA}" srcOrd="0" destOrd="0" parTransId="{906D2B9D-6A17-4AD5-A629-636E458E40C3}" sibTransId="{F3BEC370-2764-4271-AB9B-8014BE6AEA0B}"/>
    <dgm:cxn modelId="{A2D09D97-1B58-4D25-9E20-614766A94992}" type="presOf" srcId="{630508A3-6A5C-48BE-B9FC-2C8AB5C652EA}" destId="{BBDD0E57-2DEA-4FDA-B51F-56454DC79DE5}" srcOrd="0" destOrd="0" presId="urn:microsoft.com/office/officeart/2005/8/layout/vList2"/>
    <dgm:cxn modelId="{768F515A-F4E5-4860-9515-A27097CC4E10}" type="presOf" srcId="{589035F8-1520-4664-84DA-DCE0DE6A32AE}" destId="{89D0D134-8526-4ECD-BD41-A441829C225D}" srcOrd="0" destOrd="0" presId="urn:microsoft.com/office/officeart/2005/8/layout/vList2"/>
    <dgm:cxn modelId="{E4F3127D-CCBE-4A0D-98CE-DF137F1337D4}" type="presParOf" srcId="{89D0D134-8526-4ECD-BD41-A441829C225D}" destId="{BBDD0E57-2DEA-4FDA-B51F-56454DC79DE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7767A6C-9C3C-4792-9EBC-C0398602413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3CB3D642-97AC-4DEA-901E-031118034FBC}">
      <dgm:prSet custT="1"/>
      <dgm:spPr/>
      <dgm:t>
        <a:bodyPr/>
        <a:lstStyle/>
        <a:p>
          <a:pPr rtl="0"/>
          <a:r>
            <a:rPr lang="it-IT" sz="2000" dirty="0" smtClean="0"/>
            <a:t>1 a 1 DDL lavoro prevede modifiche</a:t>
          </a:r>
          <a:endParaRPr lang="it-IT" sz="2000" dirty="0"/>
        </a:p>
      </dgm:t>
    </dgm:pt>
    <dgm:pt modelId="{314ABC5F-354E-4F28-B1B1-613FA1F08043}" type="parTrans" cxnId="{F05198C3-A56E-413C-B68C-086B1BE8D150}">
      <dgm:prSet/>
      <dgm:spPr/>
      <dgm:t>
        <a:bodyPr/>
        <a:lstStyle/>
        <a:p>
          <a:endParaRPr lang="it-IT"/>
        </a:p>
      </dgm:t>
    </dgm:pt>
    <dgm:pt modelId="{B6B25DA1-9615-43B7-B6F5-99F7379DA2B2}" type="sibTrans" cxnId="{F05198C3-A56E-413C-B68C-086B1BE8D150}">
      <dgm:prSet/>
      <dgm:spPr/>
      <dgm:t>
        <a:bodyPr/>
        <a:lstStyle/>
        <a:p>
          <a:endParaRPr lang="it-IT"/>
        </a:p>
      </dgm:t>
    </dgm:pt>
    <dgm:pt modelId="{DBD1A504-96BE-433A-96B1-B9F49170E5C4}">
      <dgm:prSet custT="1"/>
      <dgm:spPr/>
      <dgm:t>
        <a:bodyPr/>
        <a:lstStyle/>
        <a:p>
          <a:pPr rtl="0"/>
          <a:r>
            <a:rPr lang="it-IT" sz="2000" dirty="0" smtClean="0"/>
            <a:t>Datore di lavoro senza lavoratori qualificati o in numero inferiore a 3 può assumere comunque 3 apprendisti</a:t>
          </a:r>
          <a:endParaRPr lang="it-IT" sz="2000" dirty="0"/>
        </a:p>
      </dgm:t>
    </dgm:pt>
    <dgm:pt modelId="{EE0F26E5-EC46-4579-B817-F5B579ECEA0E}" type="parTrans" cxnId="{5BD7C2F7-EA3D-445A-9AFE-BA309504A0EC}">
      <dgm:prSet/>
      <dgm:spPr/>
      <dgm:t>
        <a:bodyPr/>
        <a:lstStyle/>
        <a:p>
          <a:endParaRPr lang="it-IT"/>
        </a:p>
      </dgm:t>
    </dgm:pt>
    <dgm:pt modelId="{06F51AA8-82DD-4B8C-A3F8-5478025CCDE1}" type="sibTrans" cxnId="{5BD7C2F7-EA3D-445A-9AFE-BA309504A0EC}">
      <dgm:prSet/>
      <dgm:spPr/>
      <dgm:t>
        <a:bodyPr/>
        <a:lstStyle/>
        <a:p>
          <a:endParaRPr lang="it-IT"/>
        </a:p>
      </dgm:t>
    </dgm:pt>
    <dgm:pt modelId="{6A118AC6-53AB-4D3A-A77B-8328FF6F98B1}" type="pres">
      <dgm:prSet presAssocID="{F7767A6C-9C3C-4792-9EBC-C0398602413B}" presName="Name0" presStyleCnt="0">
        <dgm:presLayoutVars>
          <dgm:dir/>
          <dgm:animLvl val="lvl"/>
          <dgm:resizeHandles val="exact"/>
        </dgm:presLayoutVars>
      </dgm:prSet>
      <dgm:spPr/>
      <dgm:t>
        <a:bodyPr/>
        <a:lstStyle/>
        <a:p>
          <a:endParaRPr lang="it-IT"/>
        </a:p>
      </dgm:t>
    </dgm:pt>
    <dgm:pt modelId="{E912BA02-C55F-402F-899D-8C774C6EB0BE}" type="pres">
      <dgm:prSet presAssocID="{3CB3D642-97AC-4DEA-901E-031118034FBC}" presName="linNode" presStyleCnt="0"/>
      <dgm:spPr/>
    </dgm:pt>
    <dgm:pt modelId="{A653FE0A-DE28-48B1-98EA-EA60D0F847EF}" type="pres">
      <dgm:prSet presAssocID="{3CB3D642-97AC-4DEA-901E-031118034FBC}" presName="parentText" presStyleLbl="node1" presStyleIdx="0" presStyleCnt="2" custLinFactNeighborX="-1390" custLinFactNeighborY="6305">
        <dgm:presLayoutVars>
          <dgm:chMax val="1"/>
          <dgm:bulletEnabled val="1"/>
        </dgm:presLayoutVars>
      </dgm:prSet>
      <dgm:spPr/>
      <dgm:t>
        <a:bodyPr/>
        <a:lstStyle/>
        <a:p>
          <a:endParaRPr lang="it-IT"/>
        </a:p>
      </dgm:t>
    </dgm:pt>
    <dgm:pt modelId="{6AA94B01-98F6-482A-AD35-888CB785941A}" type="pres">
      <dgm:prSet presAssocID="{B6B25DA1-9615-43B7-B6F5-99F7379DA2B2}" presName="sp" presStyleCnt="0"/>
      <dgm:spPr/>
    </dgm:pt>
    <dgm:pt modelId="{AB44D624-4D47-477B-AE96-A41D19154FB3}" type="pres">
      <dgm:prSet presAssocID="{DBD1A504-96BE-433A-96B1-B9F49170E5C4}" presName="linNode" presStyleCnt="0"/>
      <dgm:spPr/>
    </dgm:pt>
    <dgm:pt modelId="{78F4F654-3E68-479D-A4B2-9D5649E6722F}" type="pres">
      <dgm:prSet presAssocID="{DBD1A504-96BE-433A-96B1-B9F49170E5C4}" presName="parentText" presStyleLbl="node1" presStyleIdx="1" presStyleCnt="2" custLinFactNeighborX="1344" custLinFactNeighborY="-567">
        <dgm:presLayoutVars>
          <dgm:chMax val="1"/>
          <dgm:bulletEnabled val="1"/>
        </dgm:presLayoutVars>
      </dgm:prSet>
      <dgm:spPr/>
      <dgm:t>
        <a:bodyPr/>
        <a:lstStyle/>
        <a:p>
          <a:endParaRPr lang="it-IT"/>
        </a:p>
      </dgm:t>
    </dgm:pt>
  </dgm:ptLst>
  <dgm:cxnLst>
    <dgm:cxn modelId="{F05198C3-A56E-413C-B68C-086B1BE8D150}" srcId="{F7767A6C-9C3C-4792-9EBC-C0398602413B}" destId="{3CB3D642-97AC-4DEA-901E-031118034FBC}" srcOrd="0" destOrd="0" parTransId="{314ABC5F-354E-4F28-B1B1-613FA1F08043}" sibTransId="{B6B25DA1-9615-43B7-B6F5-99F7379DA2B2}"/>
    <dgm:cxn modelId="{99D2583A-4B31-4712-91A7-05A7C4B0BAA9}" type="presOf" srcId="{3CB3D642-97AC-4DEA-901E-031118034FBC}" destId="{A653FE0A-DE28-48B1-98EA-EA60D0F847EF}" srcOrd="0" destOrd="0" presId="urn:microsoft.com/office/officeart/2005/8/layout/vList5"/>
    <dgm:cxn modelId="{5BD7C2F7-EA3D-445A-9AFE-BA309504A0EC}" srcId="{F7767A6C-9C3C-4792-9EBC-C0398602413B}" destId="{DBD1A504-96BE-433A-96B1-B9F49170E5C4}" srcOrd="1" destOrd="0" parTransId="{EE0F26E5-EC46-4579-B817-F5B579ECEA0E}" sibTransId="{06F51AA8-82DD-4B8C-A3F8-5478025CCDE1}"/>
    <dgm:cxn modelId="{D7510529-5078-4146-ADBB-051D8805F735}" type="presOf" srcId="{F7767A6C-9C3C-4792-9EBC-C0398602413B}" destId="{6A118AC6-53AB-4D3A-A77B-8328FF6F98B1}" srcOrd="0" destOrd="0" presId="urn:microsoft.com/office/officeart/2005/8/layout/vList5"/>
    <dgm:cxn modelId="{F95297F8-6430-47CA-9677-58F63FB899F2}" type="presOf" srcId="{DBD1A504-96BE-433A-96B1-B9F49170E5C4}" destId="{78F4F654-3E68-479D-A4B2-9D5649E6722F}" srcOrd="0" destOrd="0" presId="urn:microsoft.com/office/officeart/2005/8/layout/vList5"/>
    <dgm:cxn modelId="{B6147F0B-CE8D-4DD3-B8E7-4FAD215BBF99}" type="presParOf" srcId="{6A118AC6-53AB-4D3A-A77B-8328FF6F98B1}" destId="{E912BA02-C55F-402F-899D-8C774C6EB0BE}" srcOrd="0" destOrd="0" presId="urn:microsoft.com/office/officeart/2005/8/layout/vList5"/>
    <dgm:cxn modelId="{92112337-DC69-4892-B7F6-E16F0AAE26AA}" type="presParOf" srcId="{E912BA02-C55F-402F-899D-8C774C6EB0BE}" destId="{A653FE0A-DE28-48B1-98EA-EA60D0F847EF}" srcOrd="0" destOrd="0" presId="urn:microsoft.com/office/officeart/2005/8/layout/vList5"/>
    <dgm:cxn modelId="{3D33523C-5F2F-496D-BD73-EF060411081C}" type="presParOf" srcId="{6A118AC6-53AB-4D3A-A77B-8328FF6F98B1}" destId="{6AA94B01-98F6-482A-AD35-888CB785941A}" srcOrd="1" destOrd="0" presId="urn:microsoft.com/office/officeart/2005/8/layout/vList5"/>
    <dgm:cxn modelId="{654D248C-3CEA-4362-8DDD-8ED8BEBE4BB0}" type="presParOf" srcId="{6A118AC6-53AB-4D3A-A77B-8328FF6F98B1}" destId="{AB44D624-4D47-477B-AE96-A41D19154FB3}" srcOrd="2" destOrd="0" presId="urn:microsoft.com/office/officeart/2005/8/layout/vList5"/>
    <dgm:cxn modelId="{2C830673-8EA0-4EAF-BA4B-E4857CC41D26}" type="presParOf" srcId="{AB44D624-4D47-477B-AE96-A41D19154FB3}" destId="{78F4F654-3E68-479D-A4B2-9D5649E6722F}"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CD479DA-408B-40B4-A5AD-AE574BA5805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it-IT"/>
        </a:p>
      </dgm:t>
    </dgm:pt>
    <dgm:pt modelId="{FE9DA4C8-5640-4581-972F-F1CDE3045655}">
      <dgm:prSet/>
      <dgm:spPr/>
      <dgm:t>
        <a:bodyPr/>
        <a:lstStyle/>
        <a:p>
          <a:pPr rtl="0"/>
          <a:r>
            <a:rPr lang="it-IT" b="1" dirty="0" smtClean="0"/>
            <a:t>apprendistato professionalizzante e/o con contratto di alta formazione </a:t>
          </a:r>
          <a:r>
            <a:rPr lang="it-IT" dirty="0" smtClean="0"/>
            <a:t>e ricerca</a:t>
          </a:r>
          <a:r>
            <a:rPr lang="it-IT" b="1" dirty="0" smtClean="0"/>
            <a:t> </a:t>
          </a:r>
          <a:r>
            <a:rPr lang="it-IT" dirty="0" smtClean="0"/>
            <a:t>giovani di età compresa tra i 18 e i 29 anni, ovvero a partire dal compimento dei 17 anni se in possesso di una qualifica professionale</a:t>
          </a:r>
          <a:endParaRPr lang="it-IT" dirty="0"/>
        </a:p>
      </dgm:t>
    </dgm:pt>
    <dgm:pt modelId="{2DAE4A6F-EE48-4E01-B9C1-A3EE156B1985}" type="parTrans" cxnId="{471C7D38-2F68-4D42-BC78-A65B8A49C96E}">
      <dgm:prSet/>
      <dgm:spPr/>
      <dgm:t>
        <a:bodyPr/>
        <a:lstStyle/>
        <a:p>
          <a:endParaRPr lang="it-IT"/>
        </a:p>
      </dgm:t>
    </dgm:pt>
    <dgm:pt modelId="{3BF05923-975C-4105-8290-00B6F88FF110}" type="sibTrans" cxnId="{471C7D38-2F68-4D42-BC78-A65B8A49C96E}">
      <dgm:prSet/>
      <dgm:spPr/>
      <dgm:t>
        <a:bodyPr/>
        <a:lstStyle/>
        <a:p>
          <a:endParaRPr lang="it-IT"/>
        </a:p>
      </dgm:t>
    </dgm:pt>
    <dgm:pt modelId="{F4732D5F-7ED8-4D3A-963B-F60031CB2AD7}">
      <dgm:prSet/>
      <dgm:spPr/>
      <dgm:t>
        <a:bodyPr/>
        <a:lstStyle/>
        <a:p>
          <a:pPr rtl="0"/>
          <a:r>
            <a:rPr lang="it-IT" b="1" dirty="0" smtClean="0"/>
            <a:t>contratto di apprendistato per la qualifica e il diploma professionale</a:t>
          </a:r>
          <a:r>
            <a:rPr lang="it-IT" dirty="0" smtClean="0"/>
            <a:t> i giovani che abbiano compiuto 15 anni e fino al compimento del venticinquesimo anno di età</a:t>
          </a:r>
          <a:endParaRPr lang="it-IT" dirty="0"/>
        </a:p>
      </dgm:t>
    </dgm:pt>
    <dgm:pt modelId="{D1A7970F-ACBB-4291-9437-9C1523FA3F40}" type="parTrans" cxnId="{CED852D3-B3EE-46DE-AA5B-5520CB5C7A3C}">
      <dgm:prSet/>
      <dgm:spPr/>
      <dgm:t>
        <a:bodyPr/>
        <a:lstStyle/>
        <a:p>
          <a:endParaRPr lang="it-IT"/>
        </a:p>
      </dgm:t>
    </dgm:pt>
    <dgm:pt modelId="{EC0EF53D-7ED3-4B19-A9B7-C3D52B2D5016}" type="sibTrans" cxnId="{CED852D3-B3EE-46DE-AA5B-5520CB5C7A3C}">
      <dgm:prSet/>
      <dgm:spPr/>
      <dgm:t>
        <a:bodyPr/>
        <a:lstStyle/>
        <a:p>
          <a:endParaRPr lang="it-IT"/>
        </a:p>
      </dgm:t>
    </dgm:pt>
    <dgm:pt modelId="{49B739EE-1BED-496F-91CF-C18966191D96}" type="pres">
      <dgm:prSet presAssocID="{5CD479DA-408B-40B4-A5AD-AE574BA58051}" presName="hierChild1" presStyleCnt="0">
        <dgm:presLayoutVars>
          <dgm:orgChart val="1"/>
          <dgm:chPref val="1"/>
          <dgm:dir/>
          <dgm:animOne val="branch"/>
          <dgm:animLvl val="lvl"/>
          <dgm:resizeHandles/>
        </dgm:presLayoutVars>
      </dgm:prSet>
      <dgm:spPr/>
      <dgm:t>
        <a:bodyPr/>
        <a:lstStyle/>
        <a:p>
          <a:endParaRPr lang="it-IT"/>
        </a:p>
      </dgm:t>
    </dgm:pt>
    <dgm:pt modelId="{87AB11AD-E2EE-401C-8306-293443D2F92D}" type="pres">
      <dgm:prSet presAssocID="{FE9DA4C8-5640-4581-972F-F1CDE3045655}" presName="hierRoot1" presStyleCnt="0">
        <dgm:presLayoutVars>
          <dgm:hierBranch val="init"/>
        </dgm:presLayoutVars>
      </dgm:prSet>
      <dgm:spPr/>
    </dgm:pt>
    <dgm:pt modelId="{AC3BCD76-F9C3-4C6C-8D24-923EE51E0D89}" type="pres">
      <dgm:prSet presAssocID="{FE9DA4C8-5640-4581-972F-F1CDE3045655}" presName="rootComposite1" presStyleCnt="0"/>
      <dgm:spPr/>
    </dgm:pt>
    <dgm:pt modelId="{58CE0077-8A6F-44E8-99EB-7AE8E9F3F224}" type="pres">
      <dgm:prSet presAssocID="{FE9DA4C8-5640-4581-972F-F1CDE3045655}" presName="rootText1" presStyleLbl="node0" presStyleIdx="0" presStyleCnt="2" custScaleY="204470" custLinFactNeighborX="4300" custLinFactNeighborY="43134">
        <dgm:presLayoutVars>
          <dgm:chPref val="3"/>
        </dgm:presLayoutVars>
      </dgm:prSet>
      <dgm:spPr/>
      <dgm:t>
        <a:bodyPr/>
        <a:lstStyle/>
        <a:p>
          <a:endParaRPr lang="it-IT"/>
        </a:p>
      </dgm:t>
    </dgm:pt>
    <dgm:pt modelId="{0AB6F243-3098-4573-8864-B3569392DFAB}" type="pres">
      <dgm:prSet presAssocID="{FE9DA4C8-5640-4581-972F-F1CDE3045655}" presName="rootConnector1" presStyleLbl="node1" presStyleIdx="0" presStyleCnt="0"/>
      <dgm:spPr/>
      <dgm:t>
        <a:bodyPr/>
        <a:lstStyle/>
        <a:p>
          <a:endParaRPr lang="it-IT"/>
        </a:p>
      </dgm:t>
    </dgm:pt>
    <dgm:pt modelId="{BA775A23-4EBE-4A0E-BD0C-06B922CBC092}" type="pres">
      <dgm:prSet presAssocID="{FE9DA4C8-5640-4581-972F-F1CDE3045655}" presName="hierChild2" presStyleCnt="0"/>
      <dgm:spPr/>
    </dgm:pt>
    <dgm:pt modelId="{2150F167-B10F-4289-9C5F-1CAD2FEBD1FE}" type="pres">
      <dgm:prSet presAssocID="{FE9DA4C8-5640-4581-972F-F1CDE3045655}" presName="hierChild3" presStyleCnt="0"/>
      <dgm:spPr/>
    </dgm:pt>
    <dgm:pt modelId="{9ADAE439-F0B7-4AAD-850B-1263E19530C7}" type="pres">
      <dgm:prSet presAssocID="{F4732D5F-7ED8-4D3A-963B-F60031CB2AD7}" presName="hierRoot1" presStyleCnt="0">
        <dgm:presLayoutVars>
          <dgm:hierBranch val="init"/>
        </dgm:presLayoutVars>
      </dgm:prSet>
      <dgm:spPr/>
    </dgm:pt>
    <dgm:pt modelId="{C4493C39-3A5D-4D17-9F3B-5B4411061388}" type="pres">
      <dgm:prSet presAssocID="{F4732D5F-7ED8-4D3A-963B-F60031CB2AD7}" presName="rootComposite1" presStyleCnt="0"/>
      <dgm:spPr/>
    </dgm:pt>
    <dgm:pt modelId="{DE1C6747-C78D-4CCA-9D71-C9CC36CB9E4C}" type="pres">
      <dgm:prSet presAssocID="{F4732D5F-7ED8-4D3A-963B-F60031CB2AD7}" presName="rootText1" presStyleLbl="node0" presStyleIdx="1" presStyleCnt="2" custScaleY="204472" custLinFactNeighborX="-3523" custLinFactNeighborY="3958">
        <dgm:presLayoutVars>
          <dgm:chPref val="3"/>
        </dgm:presLayoutVars>
      </dgm:prSet>
      <dgm:spPr/>
      <dgm:t>
        <a:bodyPr/>
        <a:lstStyle/>
        <a:p>
          <a:endParaRPr lang="it-IT"/>
        </a:p>
      </dgm:t>
    </dgm:pt>
    <dgm:pt modelId="{B6EF3D1E-262F-47AB-BC59-510AEB0A884C}" type="pres">
      <dgm:prSet presAssocID="{F4732D5F-7ED8-4D3A-963B-F60031CB2AD7}" presName="rootConnector1" presStyleLbl="node1" presStyleIdx="0" presStyleCnt="0"/>
      <dgm:spPr/>
      <dgm:t>
        <a:bodyPr/>
        <a:lstStyle/>
        <a:p>
          <a:endParaRPr lang="it-IT"/>
        </a:p>
      </dgm:t>
    </dgm:pt>
    <dgm:pt modelId="{759B94DA-C13F-4383-BCE9-01C7E7ECB887}" type="pres">
      <dgm:prSet presAssocID="{F4732D5F-7ED8-4D3A-963B-F60031CB2AD7}" presName="hierChild2" presStyleCnt="0"/>
      <dgm:spPr/>
    </dgm:pt>
    <dgm:pt modelId="{AE454C60-9AE1-4421-ACF0-06CDFE00664A}" type="pres">
      <dgm:prSet presAssocID="{F4732D5F-7ED8-4D3A-963B-F60031CB2AD7}" presName="hierChild3" presStyleCnt="0"/>
      <dgm:spPr/>
    </dgm:pt>
  </dgm:ptLst>
  <dgm:cxnLst>
    <dgm:cxn modelId="{888D1CA0-E7F5-4837-BB55-AB5A7716441E}" type="presOf" srcId="{FE9DA4C8-5640-4581-972F-F1CDE3045655}" destId="{58CE0077-8A6F-44E8-99EB-7AE8E9F3F224}" srcOrd="0" destOrd="0" presId="urn:microsoft.com/office/officeart/2005/8/layout/orgChart1"/>
    <dgm:cxn modelId="{D1E2A83C-C25B-4941-9024-04751B4F3AF0}" type="presOf" srcId="{5CD479DA-408B-40B4-A5AD-AE574BA58051}" destId="{49B739EE-1BED-496F-91CF-C18966191D96}" srcOrd="0" destOrd="0" presId="urn:microsoft.com/office/officeart/2005/8/layout/orgChart1"/>
    <dgm:cxn modelId="{ED585ABD-5494-4F9C-9E1E-3C31AA62FB53}" type="presOf" srcId="{F4732D5F-7ED8-4D3A-963B-F60031CB2AD7}" destId="{B6EF3D1E-262F-47AB-BC59-510AEB0A884C}" srcOrd="1" destOrd="0" presId="urn:microsoft.com/office/officeart/2005/8/layout/orgChart1"/>
    <dgm:cxn modelId="{CED852D3-B3EE-46DE-AA5B-5520CB5C7A3C}" srcId="{5CD479DA-408B-40B4-A5AD-AE574BA58051}" destId="{F4732D5F-7ED8-4D3A-963B-F60031CB2AD7}" srcOrd="1" destOrd="0" parTransId="{D1A7970F-ACBB-4291-9437-9C1523FA3F40}" sibTransId="{EC0EF53D-7ED3-4B19-A9B7-C3D52B2D5016}"/>
    <dgm:cxn modelId="{471C7D38-2F68-4D42-BC78-A65B8A49C96E}" srcId="{5CD479DA-408B-40B4-A5AD-AE574BA58051}" destId="{FE9DA4C8-5640-4581-972F-F1CDE3045655}" srcOrd="0" destOrd="0" parTransId="{2DAE4A6F-EE48-4E01-B9C1-A3EE156B1985}" sibTransId="{3BF05923-975C-4105-8290-00B6F88FF110}"/>
    <dgm:cxn modelId="{FCB1E1E5-5A2C-48A3-903F-97C4EE60FEDE}" type="presOf" srcId="{F4732D5F-7ED8-4D3A-963B-F60031CB2AD7}" destId="{DE1C6747-C78D-4CCA-9D71-C9CC36CB9E4C}" srcOrd="0" destOrd="0" presId="urn:microsoft.com/office/officeart/2005/8/layout/orgChart1"/>
    <dgm:cxn modelId="{DF2FE2F7-22D5-4183-81AD-C91946A563B2}" type="presOf" srcId="{FE9DA4C8-5640-4581-972F-F1CDE3045655}" destId="{0AB6F243-3098-4573-8864-B3569392DFAB}" srcOrd="1" destOrd="0" presId="urn:microsoft.com/office/officeart/2005/8/layout/orgChart1"/>
    <dgm:cxn modelId="{ADE769C6-2B6F-4101-A7D3-30FD1FB7B95D}" type="presParOf" srcId="{49B739EE-1BED-496F-91CF-C18966191D96}" destId="{87AB11AD-E2EE-401C-8306-293443D2F92D}" srcOrd="0" destOrd="0" presId="urn:microsoft.com/office/officeart/2005/8/layout/orgChart1"/>
    <dgm:cxn modelId="{8CED6B87-498F-42A7-8485-9ED34A02ADE7}" type="presParOf" srcId="{87AB11AD-E2EE-401C-8306-293443D2F92D}" destId="{AC3BCD76-F9C3-4C6C-8D24-923EE51E0D89}" srcOrd="0" destOrd="0" presId="urn:microsoft.com/office/officeart/2005/8/layout/orgChart1"/>
    <dgm:cxn modelId="{51BDC694-4539-4347-BCB5-3DD6C907C749}" type="presParOf" srcId="{AC3BCD76-F9C3-4C6C-8D24-923EE51E0D89}" destId="{58CE0077-8A6F-44E8-99EB-7AE8E9F3F224}" srcOrd="0" destOrd="0" presId="urn:microsoft.com/office/officeart/2005/8/layout/orgChart1"/>
    <dgm:cxn modelId="{E70801E7-E4E2-47BF-BD0F-0D90A3517DE3}" type="presParOf" srcId="{AC3BCD76-F9C3-4C6C-8D24-923EE51E0D89}" destId="{0AB6F243-3098-4573-8864-B3569392DFAB}" srcOrd="1" destOrd="0" presId="urn:microsoft.com/office/officeart/2005/8/layout/orgChart1"/>
    <dgm:cxn modelId="{3C4DCED3-FD23-4CDE-90A4-07F71A284C2F}" type="presParOf" srcId="{87AB11AD-E2EE-401C-8306-293443D2F92D}" destId="{BA775A23-4EBE-4A0E-BD0C-06B922CBC092}" srcOrd="1" destOrd="0" presId="urn:microsoft.com/office/officeart/2005/8/layout/orgChart1"/>
    <dgm:cxn modelId="{E5E1AAA8-5017-44AE-A243-65EC35484581}" type="presParOf" srcId="{87AB11AD-E2EE-401C-8306-293443D2F92D}" destId="{2150F167-B10F-4289-9C5F-1CAD2FEBD1FE}" srcOrd="2" destOrd="0" presId="urn:microsoft.com/office/officeart/2005/8/layout/orgChart1"/>
    <dgm:cxn modelId="{E861FEE5-F217-4E2C-8FDE-6E85C3E27273}" type="presParOf" srcId="{49B739EE-1BED-496F-91CF-C18966191D96}" destId="{9ADAE439-F0B7-4AAD-850B-1263E19530C7}" srcOrd="1" destOrd="0" presId="urn:microsoft.com/office/officeart/2005/8/layout/orgChart1"/>
    <dgm:cxn modelId="{F519FA21-4A0C-40B4-BA81-ACB8F540371D}" type="presParOf" srcId="{9ADAE439-F0B7-4AAD-850B-1263E19530C7}" destId="{C4493C39-3A5D-4D17-9F3B-5B4411061388}" srcOrd="0" destOrd="0" presId="urn:microsoft.com/office/officeart/2005/8/layout/orgChart1"/>
    <dgm:cxn modelId="{CD80F142-35B9-4E9F-9326-8B8631CF7CA2}" type="presParOf" srcId="{C4493C39-3A5D-4D17-9F3B-5B4411061388}" destId="{DE1C6747-C78D-4CCA-9D71-C9CC36CB9E4C}" srcOrd="0" destOrd="0" presId="urn:microsoft.com/office/officeart/2005/8/layout/orgChart1"/>
    <dgm:cxn modelId="{F5D65B58-480E-4F26-BC13-6AEE89641EC5}" type="presParOf" srcId="{C4493C39-3A5D-4D17-9F3B-5B4411061388}" destId="{B6EF3D1E-262F-47AB-BC59-510AEB0A884C}" srcOrd="1" destOrd="0" presId="urn:microsoft.com/office/officeart/2005/8/layout/orgChart1"/>
    <dgm:cxn modelId="{5979343C-621B-436F-AA46-A7A547E13A1D}" type="presParOf" srcId="{9ADAE439-F0B7-4AAD-850B-1263E19530C7}" destId="{759B94DA-C13F-4383-BCE9-01C7E7ECB887}" srcOrd="1" destOrd="0" presId="urn:microsoft.com/office/officeart/2005/8/layout/orgChart1"/>
    <dgm:cxn modelId="{8FCE16F6-EF44-4390-9258-936A678C465B}" type="presParOf" srcId="{9ADAE439-F0B7-4AAD-850B-1263E19530C7}" destId="{AE454C60-9AE1-4421-ACF0-06CDFE00664A}"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0199B90-6254-499A-8115-3B510D99B621}" type="doc">
      <dgm:prSet loTypeId="urn:microsoft.com/office/officeart/2005/8/layout/hProcess9" loCatId="process" qsTypeId="urn:microsoft.com/office/officeart/2005/8/quickstyle/simple1" qsCatId="simple" csTypeId="urn:microsoft.com/office/officeart/2005/8/colors/accent1_2" csCatId="accent1"/>
      <dgm:spPr/>
      <dgm:t>
        <a:bodyPr/>
        <a:lstStyle/>
        <a:p>
          <a:endParaRPr lang="it-IT"/>
        </a:p>
      </dgm:t>
    </dgm:pt>
    <dgm:pt modelId="{D18808C6-8F6D-421D-A4BE-49BC02459C68}">
      <dgm:prSet/>
      <dgm:spPr/>
      <dgm:t>
        <a:bodyPr/>
        <a:lstStyle/>
        <a:p>
          <a:pPr rtl="0"/>
          <a:r>
            <a:rPr lang="it-IT" smtClean="0"/>
            <a:t>Nelle aziende commerciali di armi e munizioni l’età minima per l’assunzione di apprendisti è il diciottesimo anno compiuto.</a:t>
          </a:r>
          <a:endParaRPr lang="it-IT"/>
        </a:p>
      </dgm:t>
    </dgm:pt>
    <dgm:pt modelId="{35B72396-52CF-4D24-9CFA-0F14F6F70992}" type="parTrans" cxnId="{696F39B3-28D7-4B54-8B9F-AFA1B7C800A9}">
      <dgm:prSet/>
      <dgm:spPr/>
      <dgm:t>
        <a:bodyPr/>
        <a:lstStyle/>
        <a:p>
          <a:endParaRPr lang="it-IT"/>
        </a:p>
      </dgm:t>
    </dgm:pt>
    <dgm:pt modelId="{8E51E2EE-2478-4FC1-B1E9-DE9E7DD51FB0}" type="sibTrans" cxnId="{696F39B3-28D7-4B54-8B9F-AFA1B7C800A9}">
      <dgm:prSet/>
      <dgm:spPr/>
      <dgm:t>
        <a:bodyPr/>
        <a:lstStyle/>
        <a:p>
          <a:endParaRPr lang="it-IT"/>
        </a:p>
      </dgm:t>
    </dgm:pt>
    <dgm:pt modelId="{106EA9BF-A789-4029-A384-C3F1817B6B42}">
      <dgm:prSet/>
      <dgm:spPr/>
      <dgm:t>
        <a:bodyPr/>
        <a:lstStyle/>
        <a:p>
          <a:pPr rtl="0"/>
          <a:r>
            <a:rPr lang="it-IT" smtClean="0"/>
            <a:t>Per i lavoratori apprendisti di cui all’art. 3 D. Lgs. n. 167/2011 di età inferiore ai 18 anni, troverà applicazione  la disciplina contrattuale nazionale del terziario, in quanto compatibili.</a:t>
          </a:r>
          <a:endParaRPr lang="it-IT"/>
        </a:p>
      </dgm:t>
    </dgm:pt>
    <dgm:pt modelId="{621125C0-A248-4331-9ACC-89369453C036}" type="parTrans" cxnId="{F9691761-2E04-4AB4-A503-D70F74D85F39}">
      <dgm:prSet/>
      <dgm:spPr/>
      <dgm:t>
        <a:bodyPr/>
        <a:lstStyle/>
        <a:p>
          <a:endParaRPr lang="it-IT"/>
        </a:p>
      </dgm:t>
    </dgm:pt>
    <dgm:pt modelId="{EA4B6AF5-028F-41AC-A125-8E3A59B9F1F2}" type="sibTrans" cxnId="{F9691761-2E04-4AB4-A503-D70F74D85F39}">
      <dgm:prSet/>
      <dgm:spPr/>
      <dgm:t>
        <a:bodyPr/>
        <a:lstStyle/>
        <a:p>
          <a:endParaRPr lang="it-IT"/>
        </a:p>
      </dgm:t>
    </dgm:pt>
    <dgm:pt modelId="{9D914816-8C1A-4D39-B542-05B4F38C1C8C}" type="pres">
      <dgm:prSet presAssocID="{40199B90-6254-499A-8115-3B510D99B621}" presName="CompostProcess" presStyleCnt="0">
        <dgm:presLayoutVars>
          <dgm:dir/>
          <dgm:resizeHandles val="exact"/>
        </dgm:presLayoutVars>
      </dgm:prSet>
      <dgm:spPr/>
      <dgm:t>
        <a:bodyPr/>
        <a:lstStyle/>
        <a:p>
          <a:endParaRPr lang="it-IT"/>
        </a:p>
      </dgm:t>
    </dgm:pt>
    <dgm:pt modelId="{DCC68043-70B8-4969-A255-202E3E5D2CF3}" type="pres">
      <dgm:prSet presAssocID="{40199B90-6254-499A-8115-3B510D99B621}" presName="arrow" presStyleLbl="bgShp" presStyleIdx="0" presStyleCnt="1"/>
      <dgm:spPr/>
    </dgm:pt>
    <dgm:pt modelId="{3261427B-C5B4-48E8-9709-2F3633CC62FF}" type="pres">
      <dgm:prSet presAssocID="{40199B90-6254-499A-8115-3B510D99B621}" presName="linearProcess" presStyleCnt="0"/>
      <dgm:spPr/>
    </dgm:pt>
    <dgm:pt modelId="{0936269E-0141-4C0C-8380-FD3FC050672B}" type="pres">
      <dgm:prSet presAssocID="{D18808C6-8F6D-421D-A4BE-49BC02459C68}" presName="textNode" presStyleLbl="node1" presStyleIdx="0" presStyleCnt="2">
        <dgm:presLayoutVars>
          <dgm:bulletEnabled val="1"/>
        </dgm:presLayoutVars>
      </dgm:prSet>
      <dgm:spPr/>
      <dgm:t>
        <a:bodyPr/>
        <a:lstStyle/>
        <a:p>
          <a:endParaRPr lang="it-IT"/>
        </a:p>
      </dgm:t>
    </dgm:pt>
    <dgm:pt modelId="{3A3D622C-0857-45EC-9341-A31F94FEAEBB}" type="pres">
      <dgm:prSet presAssocID="{8E51E2EE-2478-4FC1-B1E9-DE9E7DD51FB0}" presName="sibTrans" presStyleCnt="0"/>
      <dgm:spPr/>
    </dgm:pt>
    <dgm:pt modelId="{8A061C59-C3FE-4794-8DB0-3706E44F8AC6}" type="pres">
      <dgm:prSet presAssocID="{106EA9BF-A789-4029-A384-C3F1817B6B42}" presName="textNode" presStyleLbl="node1" presStyleIdx="1" presStyleCnt="2">
        <dgm:presLayoutVars>
          <dgm:bulletEnabled val="1"/>
        </dgm:presLayoutVars>
      </dgm:prSet>
      <dgm:spPr/>
      <dgm:t>
        <a:bodyPr/>
        <a:lstStyle/>
        <a:p>
          <a:endParaRPr lang="it-IT"/>
        </a:p>
      </dgm:t>
    </dgm:pt>
  </dgm:ptLst>
  <dgm:cxnLst>
    <dgm:cxn modelId="{1CDD211D-E343-49AE-BDB2-FB5AD73D0364}" type="presOf" srcId="{106EA9BF-A789-4029-A384-C3F1817B6B42}" destId="{8A061C59-C3FE-4794-8DB0-3706E44F8AC6}" srcOrd="0" destOrd="0" presId="urn:microsoft.com/office/officeart/2005/8/layout/hProcess9"/>
    <dgm:cxn modelId="{A8451734-8D47-433F-B1EF-793A982765F3}" type="presOf" srcId="{D18808C6-8F6D-421D-A4BE-49BC02459C68}" destId="{0936269E-0141-4C0C-8380-FD3FC050672B}" srcOrd="0" destOrd="0" presId="urn:microsoft.com/office/officeart/2005/8/layout/hProcess9"/>
    <dgm:cxn modelId="{CE0BD01B-810B-44FA-95EA-5061AF3F4778}" type="presOf" srcId="{40199B90-6254-499A-8115-3B510D99B621}" destId="{9D914816-8C1A-4D39-B542-05B4F38C1C8C}" srcOrd="0" destOrd="0" presId="urn:microsoft.com/office/officeart/2005/8/layout/hProcess9"/>
    <dgm:cxn modelId="{F9691761-2E04-4AB4-A503-D70F74D85F39}" srcId="{40199B90-6254-499A-8115-3B510D99B621}" destId="{106EA9BF-A789-4029-A384-C3F1817B6B42}" srcOrd="1" destOrd="0" parTransId="{621125C0-A248-4331-9ACC-89369453C036}" sibTransId="{EA4B6AF5-028F-41AC-A125-8E3A59B9F1F2}"/>
    <dgm:cxn modelId="{696F39B3-28D7-4B54-8B9F-AFA1B7C800A9}" srcId="{40199B90-6254-499A-8115-3B510D99B621}" destId="{D18808C6-8F6D-421D-A4BE-49BC02459C68}" srcOrd="0" destOrd="0" parTransId="{35B72396-52CF-4D24-9CFA-0F14F6F70992}" sibTransId="{8E51E2EE-2478-4FC1-B1E9-DE9E7DD51FB0}"/>
    <dgm:cxn modelId="{E7D152FB-EA43-4336-A5F0-2756EDF8A312}" type="presParOf" srcId="{9D914816-8C1A-4D39-B542-05B4F38C1C8C}" destId="{DCC68043-70B8-4969-A255-202E3E5D2CF3}" srcOrd="0" destOrd="0" presId="urn:microsoft.com/office/officeart/2005/8/layout/hProcess9"/>
    <dgm:cxn modelId="{2E1392FF-93B5-4995-A393-D60FAB54A0A4}" type="presParOf" srcId="{9D914816-8C1A-4D39-B542-05B4F38C1C8C}" destId="{3261427B-C5B4-48E8-9709-2F3633CC62FF}" srcOrd="1" destOrd="0" presId="urn:microsoft.com/office/officeart/2005/8/layout/hProcess9"/>
    <dgm:cxn modelId="{4F128FAE-0C29-4572-9C08-E8EB7300FC8B}" type="presParOf" srcId="{3261427B-C5B4-48E8-9709-2F3633CC62FF}" destId="{0936269E-0141-4C0C-8380-FD3FC050672B}" srcOrd="0" destOrd="0" presId="urn:microsoft.com/office/officeart/2005/8/layout/hProcess9"/>
    <dgm:cxn modelId="{06566B20-FA29-4FE6-AF2D-B108EE5375F0}" type="presParOf" srcId="{3261427B-C5B4-48E8-9709-2F3633CC62FF}" destId="{3A3D622C-0857-45EC-9341-A31F94FEAEBB}" srcOrd="1" destOrd="0" presId="urn:microsoft.com/office/officeart/2005/8/layout/hProcess9"/>
    <dgm:cxn modelId="{EEEC8DCD-5EF3-4B80-9C73-CE43056ED80B}" type="presParOf" srcId="{3261427B-C5B4-48E8-9709-2F3633CC62FF}" destId="{8A061C59-C3FE-4794-8DB0-3706E44F8AC6}"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6275707-435C-4DB1-B3DF-C40FB099DEF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EE464739-8D20-4F4F-AFE6-55BFB127558C}">
      <dgm:prSet custT="1"/>
      <dgm:spPr/>
      <dgm:t>
        <a:bodyPr/>
        <a:lstStyle/>
        <a:p>
          <a:pPr rtl="0"/>
          <a:r>
            <a:rPr lang="it-IT" sz="1800" dirty="0" err="1" smtClean="0"/>
            <a:t>possibilita'</a:t>
          </a:r>
          <a:r>
            <a:rPr lang="it-IT" sz="1800" dirty="0" smtClean="0"/>
            <a:t> di prolungare il periodo di </a:t>
          </a:r>
          <a:r>
            <a:rPr lang="it-IT" sz="1800" b="1" dirty="0" smtClean="0"/>
            <a:t>apprendistato</a:t>
          </a:r>
          <a:r>
            <a:rPr lang="it-IT" sz="1800" dirty="0" smtClean="0"/>
            <a:t> in caso di malattia, infortunio o altra causa di sospensione involontaria del rapporto, superiore a trenta giorni, secondo quanto previsto dai contratti collettivi.</a:t>
          </a:r>
          <a:endParaRPr lang="it-IT" sz="1800" dirty="0"/>
        </a:p>
      </dgm:t>
    </dgm:pt>
    <dgm:pt modelId="{402345D3-C383-435C-AB48-772EFCF2837E}" type="parTrans" cxnId="{31DF29C8-5C6A-4C71-B4D3-E7175A077D91}">
      <dgm:prSet/>
      <dgm:spPr/>
      <dgm:t>
        <a:bodyPr/>
        <a:lstStyle/>
        <a:p>
          <a:endParaRPr lang="it-IT"/>
        </a:p>
      </dgm:t>
    </dgm:pt>
    <dgm:pt modelId="{8D8586D9-3B74-4605-B006-1EE70A911781}" type="sibTrans" cxnId="{31DF29C8-5C6A-4C71-B4D3-E7175A077D91}">
      <dgm:prSet/>
      <dgm:spPr/>
      <dgm:t>
        <a:bodyPr/>
        <a:lstStyle/>
        <a:p>
          <a:endParaRPr lang="it-IT"/>
        </a:p>
      </dgm:t>
    </dgm:pt>
    <dgm:pt modelId="{C811C531-7023-44E2-96B6-CA426C89C8D8}">
      <dgm:prSet/>
      <dgm:spPr/>
      <dgm:t>
        <a:bodyPr/>
        <a:lstStyle/>
        <a:p>
          <a:pPr rtl="0"/>
          <a:r>
            <a:rPr lang="it-IT" b="1" dirty="0" smtClean="0"/>
            <a:t>Accordo Terziario </a:t>
          </a:r>
          <a:r>
            <a:rPr lang="it-IT" dirty="0" smtClean="0"/>
            <a:t>eventi superiori a 30 giorni consecutivi proroga del termine di scadenza del contratto con il posticipo anche dei termini connessi ai benefici contributivi. Il datore di lavoro comunicherà al lavoratore la nuova scadenza del contratto di apprendistato.</a:t>
          </a:r>
          <a:endParaRPr lang="it-IT" dirty="0"/>
        </a:p>
      </dgm:t>
    </dgm:pt>
    <dgm:pt modelId="{AAB35542-E878-4997-92E9-C8F580B5855E}" type="parTrans" cxnId="{8B01F34C-E620-4FC7-BDDF-C87004A022CB}">
      <dgm:prSet/>
      <dgm:spPr/>
      <dgm:t>
        <a:bodyPr/>
        <a:lstStyle/>
        <a:p>
          <a:endParaRPr lang="it-IT"/>
        </a:p>
      </dgm:t>
    </dgm:pt>
    <dgm:pt modelId="{8718059A-D396-4DCB-BE90-B67BF22D9509}" type="sibTrans" cxnId="{8B01F34C-E620-4FC7-BDDF-C87004A022CB}">
      <dgm:prSet/>
      <dgm:spPr/>
      <dgm:t>
        <a:bodyPr/>
        <a:lstStyle/>
        <a:p>
          <a:endParaRPr lang="it-IT"/>
        </a:p>
      </dgm:t>
    </dgm:pt>
    <dgm:pt modelId="{536CC30C-9B53-4A58-AF5F-DD25D8F0264D}">
      <dgm:prSet/>
      <dgm:spPr/>
      <dgm:t>
        <a:bodyPr/>
        <a:lstStyle/>
        <a:p>
          <a:pPr rtl="0"/>
          <a:r>
            <a:rPr lang="it-IT" b="1" dirty="0" smtClean="0"/>
            <a:t>Accordo Turismo </a:t>
          </a:r>
          <a:r>
            <a:rPr lang="it-IT" dirty="0" smtClean="0"/>
            <a:t>eventi superiori a 30 giorni consecutivi proroga del termine di scadenza del contratto con il posticipo anche dei termini connessi ai benefici contributivi. Il datore di lavoro comunicherà al lavoratore la nuova scadenza del contratto di apprendistato.</a:t>
          </a:r>
          <a:endParaRPr lang="it-IT" dirty="0"/>
        </a:p>
      </dgm:t>
    </dgm:pt>
    <dgm:pt modelId="{C5176235-8202-49B4-A320-EEC0BB7E6788}" type="parTrans" cxnId="{FD220C59-D9B8-40BE-BD91-C693886CDF56}">
      <dgm:prSet/>
      <dgm:spPr/>
      <dgm:t>
        <a:bodyPr/>
        <a:lstStyle/>
        <a:p>
          <a:endParaRPr lang="it-IT"/>
        </a:p>
      </dgm:t>
    </dgm:pt>
    <dgm:pt modelId="{A47153D2-7D41-46EA-A818-D48AA653AB33}" type="sibTrans" cxnId="{FD220C59-D9B8-40BE-BD91-C693886CDF56}">
      <dgm:prSet/>
      <dgm:spPr/>
      <dgm:t>
        <a:bodyPr/>
        <a:lstStyle/>
        <a:p>
          <a:endParaRPr lang="it-IT"/>
        </a:p>
      </dgm:t>
    </dgm:pt>
    <dgm:pt modelId="{1830272F-3544-442E-8513-FDACA1E0B589}" type="pres">
      <dgm:prSet presAssocID="{E6275707-435C-4DB1-B3DF-C40FB099DEF6}" presName="Name0" presStyleCnt="0">
        <dgm:presLayoutVars>
          <dgm:dir/>
          <dgm:animLvl val="lvl"/>
          <dgm:resizeHandles val="exact"/>
        </dgm:presLayoutVars>
      </dgm:prSet>
      <dgm:spPr/>
      <dgm:t>
        <a:bodyPr/>
        <a:lstStyle/>
        <a:p>
          <a:endParaRPr lang="it-IT"/>
        </a:p>
      </dgm:t>
    </dgm:pt>
    <dgm:pt modelId="{033109CA-A9B5-4BC5-B462-300D30B16A72}" type="pres">
      <dgm:prSet presAssocID="{EE464739-8D20-4F4F-AFE6-55BFB127558C}" presName="linNode" presStyleCnt="0"/>
      <dgm:spPr/>
    </dgm:pt>
    <dgm:pt modelId="{B6C029DA-4575-4352-B310-A67B1BD13D79}" type="pres">
      <dgm:prSet presAssocID="{EE464739-8D20-4F4F-AFE6-55BFB127558C}" presName="parentText" presStyleLbl="node1" presStyleIdx="0" presStyleCnt="1" custScaleY="100098" custLinFactNeighborX="-76" custLinFactNeighborY="-4126">
        <dgm:presLayoutVars>
          <dgm:chMax val="1"/>
          <dgm:bulletEnabled val="1"/>
        </dgm:presLayoutVars>
      </dgm:prSet>
      <dgm:spPr/>
      <dgm:t>
        <a:bodyPr/>
        <a:lstStyle/>
        <a:p>
          <a:endParaRPr lang="it-IT"/>
        </a:p>
      </dgm:t>
    </dgm:pt>
    <dgm:pt modelId="{F7717015-8B24-40FC-BFDF-C466E0B912CC}" type="pres">
      <dgm:prSet presAssocID="{EE464739-8D20-4F4F-AFE6-55BFB127558C}" presName="descendantText" presStyleLbl="alignAccFollowNode1" presStyleIdx="0" presStyleCnt="1">
        <dgm:presLayoutVars>
          <dgm:bulletEnabled val="1"/>
        </dgm:presLayoutVars>
      </dgm:prSet>
      <dgm:spPr/>
      <dgm:t>
        <a:bodyPr/>
        <a:lstStyle/>
        <a:p>
          <a:endParaRPr lang="it-IT"/>
        </a:p>
      </dgm:t>
    </dgm:pt>
  </dgm:ptLst>
  <dgm:cxnLst>
    <dgm:cxn modelId="{A5BEDAF2-41F7-439E-BC60-B73D7956EE78}" type="presOf" srcId="{C811C531-7023-44E2-96B6-CA426C89C8D8}" destId="{F7717015-8B24-40FC-BFDF-C466E0B912CC}" srcOrd="0" destOrd="0" presId="urn:microsoft.com/office/officeart/2005/8/layout/vList5"/>
    <dgm:cxn modelId="{D4701A55-8723-4100-8EBC-5DD6559C2378}" type="presOf" srcId="{E6275707-435C-4DB1-B3DF-C40FB099DEF6}" destId="{1830272F-3544-442E-8513-FDACA1E0B589}" srcOrd="0" destOrd="0" presId="urn:microsoft.com/office/officeart/2005/8/layout/vList5"/>
    <dgm:cxn modelId="{FD220C59-D9B8-40BE-BD91-C693886CDF56}" srcId="{EE464739-8D20-4F4F-AFE6-55BFB127558C}" destId="{536CC30C-9B53-4A58-AF5F-DD25D8F0264D}" srcOrd="1" destOrd="0" parTransId="{C5176235-8202-49B4-A320-EEC0BB7E6788}" sibTransId="{A47153D2-7D41-46EA-A818-D48AA653AB33}"/>
    <dgm:cxn modelId="{6A93FE6B-EEBD-45BD-8E64-BC2D65B7669D}" type="presOf" srcId="{EE464739-8D20-4F4F-AFE6-55BFB127558C}" destId="{B6C029DA-4575-4352-B310-A67B1BD13D79}" srcOrd="0" destOrd="0" presId="urn:microsoft.com/office/officeart/2005/8/layout/vList5"/>
    <dgm:cxn modelId="{31DF29C8-5C6A-4C71-B4D3-E7175A077D91}" srcId="{E6275707-435C-4DB1-B3DF-C40FB099DEF6}" destId="{EE464739-8D20-4F4F-AFE6-55BFB127558C}" srcOrd="0" destOrd="0" parTransId="{402345D3-C383-435C-AB48-772EFCF2837E}" sibTransId="{8D8586D9-3B74-4605-B006-1EE70A911781}"/>
    <dgm:cxn modelId="{B39B8FD3-9BD9-4BE5-B6DD-B067F946EB9D}" type="presOf" srcId="{536CC30C-9B53-4A58-AF5F-DD25D8F0264D}" destId="{F7717015-8B24-40FC-BFDF-C466E0B912CC}" srcOrd="0" destOrd="1" presId="urn:microsoft.com/office/officeart/2005/8/layout/vList5"/>
    <dgm:cxn modelId="{8B01F34C-E620-4FC7-BDDF-C87004A022CB}" srcId="{EE464739-8D20-4F4F-AFE6-55BFB127558C}" destId="{C811C531-7023-44E2-96B6-CA426C89C8D8}" srcOrd="0" destOrd="0" parTransId="{AAB35542-E878-4997-92E9-C8F580B5855E}" sibTransId="{8718059A-D396-4DCB-BE90-B67BF22D9509}"/>
    <dgm:cxn modelId="{6B1FCE0D-425C-4B22-8573-CD78D1AC1E51}" type="presParOf" srcId="{1830272F-3544-442E-8513-FDACA1E0B589}" destId="{033109CA-A9B5-4BC5-B462-300D30B16A72}" srcOrd="0" destOrd="0" presId="urn:microsoft.com/office/officeart/2005/8/layout/vList5"/>
    <dgm:cxn modelId="{594A93A0-0884-47C7-AC04-311966F837A6}" type="presParOf" srcId="{033109CA-A9B5-4BC5-B462-300D30B16A72}" destId="{B6C029DA-4575-4352-B310-A67B1BD13D79}" srcOrd="0" destOrd="0" presId="urn:microsoft.com/office/officeart/2005/8/layout/vList5"/>
    <dgm:cxn modelId="{8A1B010E-E075-4176-9A08-B44D94AC7070}" type="presParOf" srcId="{033109CA-A9B5-4BC5-B462-300D30B16A72}" destId="{F7717015-8B24-40FC-BFDF-C466E0B912C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CF29DA1-EEE1-40E2-B2F6-2AB0DDFA4E55}"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it-IT"/>
        </a:p>
      </dgm:t>
    </dgm:pt>
    <dgm:pt modelId="{CD5C55E6-0133-42A6-8F1A-884A816C5CF3}">
      <dgm:prSet/>
      <dgm:spPr/>
      <dgm:t>
        <a:bodyPr/>
        <a:lstStyle/>
        <a:p>
          <a:pPr rtl="0"/>
          <a:r>
            <a:rPr lang="it-IT" smtClean="0"/>
            <a:t>Novità Accordo Terziario </a:t>
          </a:r>
          <a:endParaRPr lang="it-IT"/>
        </a:p>
      </dgm:t>
    </dgm:pt>
    <dgm:pt modelId="{F927DC91-2182-439C-80A5-C2F25F42E689}" type="parTrans" cxnId="{4C147B89-15BA-42FF-BD78-E704A7DFBDB8}">
      <dgm:prSet/>
      <dgm:spPr/>
      <dgm:t>
        <a:bodyPr/>
        <a:lstStyle/>
        <a:p>
          <a:endParaRPr lang="it-IT"/>
        </a:p>
      </dgm:t>
    </dgm:pt>
    <dgm:pt modelId="{968A457A-43D2-4E7D-ACC4-9BAFEEB2DE79}" type="sibTrans" cxnId="{4C147B89-15BA-42FF-BD78-E704A7DFBDB8}">
      <dgm:prSet/>
      <dgm:spPr/>
      <dgm:t>
        <a:bodyPr/>
        <a:lstStyle/>
        <a:p>
          <a:endParaRPr lang="it-IT"/>
        </a:p>
      </dgm:t>
    </dgm:pt>
    <dgm:pt modelId="{1F8C352F-17FB-418D-9B84-E39FC567C921}">
      <dgm:prSet custT="1"/>
      <dgm:spPr/>
      <dgm:t>
        <a:bodyPr/>
        <a:lstStyle/>
        <a:p>
          <a:pPr rtl="0"/>
          <a:r>
            <a:rPr lang="it-IT" sz="1200" dirty="0" smtClean="0"/>
            <a:t>Compiuto il periodo di prova, l’assunzione dell’apprendista diviene </a:t>
          </a:r>
          <a:r>
            <a:rPr lang="it-IT" sz="1200" dirty="0" err="1" smtClean="0"/>
            <a:t>definitiva.Può</a:t>
          </a:r>
          <a:r>
            <a:rPr lang="it-IT" sz="1200" dirty="0" smtClean="0"/>
            <a:t> essere convenuto un periodo di prova, di durata non superiore a 60 giorni di lavoro effettivo durante il quale è reciproco il diritto di risolvere il rapporto senza preavviso e di 45 giorni di lavoro effettivo  per gli apprendisti di inquadramento finale al VI livello.</a:t>
          </a:r>
          <a:endParaRPr lang="it-IT" sz="1200" dirty="0"/>
        </a:p>
      </dgm:t>
    </dgm:pt>
    <dgm:pt modelId="{E6377960-CF67-4577-A66A-387A9146EC4D}" type="parTrans" cxnId="{122B7F33-9598-4C57-93EB-40FCC1FC36B7}">
      <dgm:prSet/>
      <dgm:spPr/>
      <dgm:t>
        <a:bodyPr/>
        <a:lstStyle/>
        <a:p>
          <a:endParaRPr lang="it-IT"/>
        </a:p>
      </dgm:t>
    </dgm:pt>
    <dgm:pt modelId="{AC339DEF-186C-4873-BCC7-E9342ED2B1D7}" type="sibTrans" cxnId="{122B7F33-9598-4C57-93EB-40FCC1FC36B7}">
      <dgm:prSet/>
      <dgm:spPr/>
      <dgm:t>
        <a:bodyPr/>
        <a:lstStyle/>
        <a:p>
          <a:endParaRPr lang="it-IT"/>
        </a:p>
      </dgm:t>
    </dgm:pt>
    <dgm:pt modelId="{C2F97B9C-44B6-46D4-88DE-08B016703AE2}" type="pres">
      <dgm:prSet presAssocID="{7CF29DA1-EEE1-40E2-B2F6-2AB0DDFA4E55}" presName="Name0" presStyleCnt="0">
        <dgm:presLayoutVars>
          <dgm:dir/>
          <dgm:animLvl val="lvl"/>
          <dgm:resizeHandles val="exact"/>
        </dgm:presLayoutVars>
      </dgm:prSet>
      <dgm:spPr/>
      <dgm:t>
        <a:bodyPr/>
        <a:lstStyle/>
        <a:p>
          <a:endParaRPr lang="it-IT"/>
        </a:p>
      </dgm:t>
    </dgm:pt>
    <dgm:pt modelId="{31E880BD-BB96-4CB4-9DD3-06AF95A67611}" type="pres">
      <dgm:prSet presAssocID="{CD5C55E6-0133-42A6-8F1A-884A816C5CF3}" presName="composite" presStyleCnt="0"/>
      <dgm:spPr/>
    </dgm:pt>
    <dgm:pt modelId="{A3DBDFEE-4126-428F-AAC7-A73EDC3FF1B9}" type="pres">
      <dgm:prSet presAssocID="{CD5C55E6-0133-42A6-8F1A-884A816C5CF3}" presName="parTx" presStyleLbl="alignNode1" presStyleIdx="0" presStyleCnt="2">
        <dgm:presLayoutVars>
          <dgm:chMax val="0"/>
          <dgm:chPref val="0"/>
          <dgm:bulletEnabled val="1"/>
        </dgm:presLayoutVars>
      </dgm:prSet>
      <dgm:spPr>
        <a:prstGeom prst="notchedRightArrow">
          <a:avLst/>
        </a:prstGeom>
      </dgm:spPr>
      <dgm:t>
        <a:bodyPr/>
        <a:lstStyle/>
        <a:p>
          <a:endParaRPr lang="it-IT"/>
        </a:p>
      </dgm:t>
    </dgm:pt>
    <dgm:pt modelId="{2E132286-9AD1-4F22-A584-B510C877B872}" type="pres">
      <dgm:prSet presAssocID="{CD5C55E6-0133-42A6-8F1A-884A816C5CF3}" presName="desTx" presStyleLbl="alignAccFollowNode1" presStyleIdx="0" presStyleCnt="2">
        <dgm:presLayoutVars>
          <dgm:bulletEnabled val="1"/>
        </dgm:presLayoutVars>
      </dgm:prSet>
      <dgm:spPr/>
    </dgm:pt>
    <dgm:pt modelId="{9B6EC66D-FE32-4C73-AB5D-B675C0892E8D}" type="pres">
      <dgm:prSet presAssocID="{968A457A-43D2-4E7D-ACC4-9BAFEEB2DE79}" presName="space" presStyleCnt="0"/>
      <dgm:spPr/>
    </dgm:pt>
    <dgm:pt modelId="{5EB2CB12-368E-4988-A70E-B83B9FDCCE61}" type="pres">
      <dgm:prSet presAssocID="{1F8C352F-17FB-418D-9B84-E39FC567C921}" presName="composite" presStyleCnt="0"/>
      <dgm:spPr/>
    </dgm:pt>
    <dgm:pt modelId="{0EAAC46B-1F84-44B9-9903-62B85E18B816}" type="pres">
      <dgm:prSet presAssocID="{1F8C352F-17FB-418D-9B84-E39FC567C921}" presName="parTx" presStyleLbl="alignNode1" presStyleIdx="1" presStyleCnt="2">
        <dgm:presLayoutVars>
          <dgm:chMax val="0"/>
          <dgm:chPref val="0"/>
          <dgm:bulletEnabled val="1"/>
        </dgm:presLayoutVars>
      </dgm:prSet>
      <dgm:spPr/>
      <dgm:t>
        <a:bodyPr/>
        <a:lstStyle/>
        <a:p>
          <a:endParaRPr lang="it-IT"/>
        </a:p>
      </dgm:t>
    </dgm:pt>
    <dgm:pt modelId="{A4A02107-5C74-4136-827B-F3300906F696}" type="pres">
      <dgm:prSet presAssocID="{1F8C352F-17FB-418D-9B84-E39FC567C921}" presName="desTx" presStyleLbl="alignAccFollowNode1" presStyleIdx="1" presStyleCnt="2">
        <dgm:presLayoutVars>
          <dgm:bulletEnabled val="1"/>
        </dgm:presLayoutVars>
      </dgm:prSet>
      <dgm:spPr/>
    </dgm:pt>
  </dgm:ptLst>
  <dgm:cxnLst>
    <dgm:cxn modelId="{4C147B89-15BA-42FF-BD78-E704A7DFBDB8}" srcId="{7CF29DA1-EEE1-40E2-B2F6-2AB0DDFA4E55}" destId="{CD5C55E6-0133-42A6-8F1A-884A816C5CF3}" srcOrd="0" destOrd="0" parTransId="{F927DC91-2182-439C-80A5-C2F25F42E689}" sibTransId="{968A457A-43D2-4E7D-ACC4-9BAFEEB2DE79}"/>
    <dgm:cxn modelId="{8923F243-90EA-401A-8F5E-1ABB09B4C87E}" type="presOf" srcId="{CD5C55E6-0133-42A6-8F1A-884A816C5CF3}" destId="{A3DBDFEE-4126-428F-AAC7-A73EDC3FF1B9}" srcOrd="0" destOrd="0" presId="urn:microsoft.com/office/officeart/2005/8/layout/hList1"/>
    <dgm:cxn modelId="{122B7F33-9598-4C57-93EB-40FCC1FC36B7}" srcId="{7CF29DA1-EEE1-40E2-B2F6-2AB0DDFA4E55}" destId="{1F8C352F-17FB-418D-9B84-E39FC567C921}" srcOrd="1" destOrd="0" parTransId="{E6377960-CF67-4577-A66A-387A9146EC4D}" sibTransId="{AC339DEF-186C-4873-BCC7-E9342ED2B1D7}"/>
    <dgm:cxn modelId="{302B3718-AAA3-4F94-89F1-7EC60CEF841E}" type="presOf" srcId="{1F8C352F-17FB-418D-9B84-E39FC567C921}" destId="{0EAAC46B-1F84-44B9-9903-62B85E18B816}" srcOrd="0" destOrd="0" presId="urn:microsoft.com/office/officeart/2005/8/layout/hList1"/>
    <dgm:cxn modelId="{A180A1CE-1EEC-4DA2-AD29-77A53273EBEA}" type="presOf" srcId="{7CF29DA1-EEE1-40E2-B2F6-2AB0DDFA4E55}" destId="{C2F97B9C-44B6-46D4-88DE-08B016703AE2}" srcOrd="0" destOrd="0" presId="urn:microsoft.com/office/officeart/2005/8/layout/hList1"/>
    <dgm:cxn modelId="{6EFD4105-CEBF-4466-91DF-7B88010D1376}" type="presParOf" srcId="{C2F97B9C-44B6-46D4-88DE-08B016703AE2}" destId="{31E880BD-BB96-4CB4-9DD3-06AF95A67611}" srcOrd="0" destOrd="0" presId="urn:microsoft.com/office/officeart/2005/8/layout/hList1"/>
    <dgm:cxn modelId="{460B497C-9234-483F-84E3-871AE36D5F83}" type="presParOf" srcId="{31E880BD-BB96-4CB4-9DD3-06AF95A67611}" destId="{A3DBDFEE-4126-428F-AAC7-A73EDC3FF1B9}" srcOrd="0" destOrd="0" presId="urn:microsoft.com/office/officeart/2005/8/layout/hList1"/>
    <dgm:cxn modelId="{2E4DA722-5768-4317-8C59-64B176748F90}" type="presParOf" srcId="{31E880BD-BB96-4CB4-9DD3-06AF95A67611}" destId="{2E132286-9AD1-4F22-A584-B510C877B872}" srcOrd="1" destOrd="0" presId="urn:microsoft.com/office/officeart/2005/8/layout/hList1"/>
    <dgm:cxn modelId="{1916A7A7-2683-4635-91A5-90E0E1A3F37A}" type="presParOf" srcId="{C2F97B9C-44B6-46D4-88DE-08B016703AE2}" destId="{9B6EC66D-FE32-4C73-AB5D-B675C0892E8D}" srcOrd="1" destOrd="0" presId="urn:microsoft.com/office/officeart/2005/8/layout/hList1"/>
    <dgm:cxn modelId="{AB473EE7-C0DA-406E-A190-C119E8C5660B}" type="presParOf" srcId="{C2F97B9C-44B6-46D4-88DE-08B016703AE2}" destId="{5EB2CB12-368E-4988-A70E-B83B9FDCCE61}" srcOrd="2" destOrd="0" presId="urn:microsoft.com/office/officeart/2005/8/layout/hList1"/>
    <dgm:cxn modelId="{2E3AF8E7-8B98-4C2C-8C16-57CCABD2AA42}" type="presParOf" srcId="{5EB2CB12-368E-4988-A70E-B83B9FDCCE61}" destId="{0EAAC46B-1F84-44B9-9903-62B85E18B816}" srcOrd="0" destOrd="0" presId="urn:microsoft.com/office/officeart/2005/8/layout/hList1"/>
    <dgm:cxn modelId="{E41C1865-38FA-4471-97BA-7E921E75AEFA}" type="presParOf" srcId="{5EB2CB12-368E-4988-A70E-B83B9FDCCE61}" destId="{A4A02107-5C74-4136-827B-F3300906F696}"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F5CF545-DA8F-45BC-8424-FFB01A3F14FF}"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it-IT"/>
        </a:p>
      </dgm:t>
    </dgm:pt>
    <dgm:pt modelId="{AE990A83-90BB-4B22-B5FD-7338E19B54EE}">
      <dgm:prSet/>
      <dgm:spPr/>
      <dgm:t>
        <a:bodyPr/>
        <a:lstStyle/>
        <a:p>
          <a:pPr rtl="0"/>
          <a:endParaRPr lang="it-IT"/>
        </a:p>
      </dgm:t>
    </dgm:pt>
    <dgm:pt modelId="{6D141957-D7A9-4A0C-800D-2522266C62C6}" type="parTrans" cxnId="{69429937-51EA-40D3-979C-406123639233}">
      <dgm:prSet/>
      <dgm:spPr/>
      <dgm:t>
        <a:bodyPr/>
        <a:lstStyle/>
        <a:p>
          <a:endParaRPr lang="it-IT"/>
        </a:p>
      </dgm:t>
    </dgm:pt>
    <dgm:pt modelId="{CD7A0011-A001-4AC7-A187-946E07876B67}" type="sibTrans" cxnId="{69429937-51EA-40D3-979C-406123639233}">
      <dgm:prSet/>
      <dgm:spPr/>
      <dgm:t>
        <a:bodyPr/>
        <a:lstStyle/>
        <a:p>
          <a:endParaRPr lang="it-IT"/>
        </a:p>
      </dgm:t>
    </dgm:pt>
    <dgm:pt modelId="{B045B595-0471-4771-84E3-722B16A5F75D}">
      <dgm:prSet/>
      <dgm:spPr/>
      <dgm:t>
        <a:bodyPr/>
        <a:lstStyle/>
        <a:p>
          <a:pPr rtl="0"/>
          <a:r>
            <a:rPr lang="it-IT" smtClean="0"/>
            <a:t>Competenza esclusivamente regionale</a:t>
          </a:r>
          <a:endParaRPr lang="it-IT"/>
        </a:p>
      </dgm:t>
    </dgm:pt>
    <dgm:pt modelId="{69C229DE-E998-431D-B299-61639E609B2B}" type="parTrans" cxnId="{F6462843-7479-45D6-B7C1-2DCDC75FEEC1}">
      <dgm:prSet/>
      <dgm:spPr/>
      <dgm:t>
        <a:bodyPr/>
        <a:lstStyle/>
        <a:p>
          <a:endParaRPr lang="it-IT"/>
        </a:p>
      </dgm:t>
    </dgm:pt>
    <dgm:pt modelId="{01B39AA1-91A2-4C32-8C23-002DB3037CFA}" type="sibTrans" cxnId="{F6462843-7479-45D6-B7C1-2DCDC75FEEC1}">
      <dgm:prSet/>
      <dgm:spPr/>
      <dgm:t>
        <a:bodyPr/>
        <a:lstStyle/>
        <a:p>
          <a:endParaRPr lang="it-IT"/>
        </a:p>
      </dgm:t>
    </dgm:pt>
    <dgm:pt modelId="{F2E84F6E-33C9-48B9-960A-EBF12E3F07A5}">
      <dgm:prSet/>
      <dgm:spPr/>
      <dgm:t>
        <a:bodyPr/>
        <a:lstStyle/>
        <a:p>
          <a:pPr rtl="0"/>
          <a:r>
            <a:rPr lang="it-IT" smtClean="0"/>
            <a:t>Competenza CCNL per la formazione aziendale</a:t>
          </a:r>
          <a:endParaRPr lang="it-IT"/>
        </a:p>
      </dgm:t>
    </dgm:pt>
    <dgm:pt modelId="{C3D60E30-044E-4C25-9418-67D81E360E34}" type="parTrans" cxnId="{B1485DA1-9747-4D61-A10C-77148DB14959}">
      <dgm:prSet/>
      <dgm:spPr/>
      <dgm:t>
        <a:bodyPr/>
        <a:lstStyle/>
        <a:p>
          <a:endParaRPr lang="it-IT"/>
        </a:p>
      </dgm:t>
    </dgm:pt>
    <dgm:pt modelId="{76AA81C2-50C9-4B5C-9604-E759255E8C0E}" type="sibTrans" cxnId="{B1485DA1-9747-4D61-A10C-77148DB14959}">
      <dgm:prSet/>
      <dgm:spPr/>
      <dgm:t>
        <a:bodyPr/>
        <a:lstStyle/>
        <a:p>
          <a:endParaRPr lang="it-IT"/>
        </a:p>
      </dgm:t>
    </dgm:pt>
    <dgm:pt modelId="{D93C72B4-F341-4266-8CF5-57837B666FFC}" type="pres">
      <dgm:prSet presAssocID="{6F5CF545-DA8F-45BC-8424-FFB01A3F14FF}" presName="Name0" presStyleCnt="0">
        <dgm:presLayoutVars>
          <dgm:dir/>
          <dgm:animLvl val="lvl"/>
          <dgm:resizeHandles val="exact"/>
        </dgm:presLayoutVars>
      </dgm:prSet>
      <dgm:spPr/>
      <dgm:t>
        <a:bodyPr/>
        <a:lstStyle/>
        <a:p>
          <a:endParaRPr lang="it-IT"/>
        </a:p>
      </dgm:t>
    </dgm:pt>
    <dgm:pt modelId="{070A1D47-EC26-452D-B382-9B283ACDEFEF}" type="pres">
      <dgm:prSet presAssocID="{AE990A83-90BB-4B22-B5FD-7338E19B54EE}" presName="composite" presStyleCnt="0"/>
      <dgm:spPr/>
    </dgm:pt>
    <dgm:pt modelId="{6A7FD1F8-A5B3-4D9D-8420-4D9B079097AB}" type="pres">
      <dgm:prSet presAssocID="{AE990A83-90BB-4B22-B5FD-7338E19B54EE}" presName="parTx" presStyleLbl="alignNode1" presStyleIdx="0" presStyleCnt="1" custLinFactNeighborX="-1187" custLinFactNeighborY="27457">
        <dgm:presLayoutVars>
          <dgm:chMax val="0"/>
          <dgm:chPref val="0"/>
          <dgm:bulletEnabled val="1"/>
        </dgm:presLayoutVars>
      </dgm:prSet>
      <dgm:spPr/>
      <dgm:t>
        <a:bodyPr/>
        <a:lstStyle/>
        <a:p>
          <a:endParaRPr lang="it-IT"/>
        </a:p>
      </dgm:t>
    </dgm:pt>
    <dgm:pt modelId="{C122CB21-F091-439A-9B54-534A60552BB2}" type="pres">
      <dgm:prSet presAssocID="{AE990A83-90BB-4B22-B5FD-7338E19B54EE}" presName="desTx" presStyleLbl="alignAccFollowNode1" presStyleIdx="0" presStyleCnt="1">
        <dgm:presLayoutVars>
          <dgm:bulletEnabled val="1"/>
        </dgm:presLayoutVars>
      </dgm:prSet>
      <dgm:spPr/>
      <dgm:t>
        <a:bodyPr/>
        <a:lstStyle/>
        <a:p>
          <a:endParaRPr lang="it-IT"/>
        </a:p>
      </dgm:t>
    </dgm:pt>
  </dgm:ptLst>
  <dgm:cxnLst>
    <dgm:cxn modelId="{B1485DA1-9747-4D61-A10C-77148DB14959}" srcId="{AE990A83-90BB-4B22-B5FD-7338E19B54EE}" destId="{F2E84F6E-33C9-48B9-960A-EBF12E3F07A5}" srcOrd="1" destOrd="0" parTransId="{C3D60E30-044E-4C25-9418-67D81E360E34}" sibTransId="{76AA81C2-50C9-4B5C-9604-E759255E8C0E}"/>
    <dgm:cxn modelId="{837EBC22-363A-46D2-9932-A94DD0C08B8F}" type="presOf" srcId="{B045B595-0471-4771-84E3-722B16A5F75D}" destId="{C122CB21-F091-439A-9B54-534A60552BB2}" srcOrd="0" destOrd="0" presId="urn:microsoft.com/office/officeart/2005/8/layout/hList1"/>
    <dgm:cxn modelId="{69429937-51EA-40D3-979C-406123639233}" srcId="{6F5CF545-DA8F-45BC-8424-FFB01A3F14FF}" destId="{AE990A83-90BB-4B22-B5FD-7338E19B54EE}" srcOrd="0" destOrd="0" parTransId="{6D141957-D7A9-4A0C-800D-2522266C62C6}" sibTransId="{CD7A0011-A001-4AC7-A187-946E07876B67}"/>
    <dgm:cxn modelId="{70F5DFD1-060B-4B07-A8B1-2CE23A85D1E2}" type="presOf" srcId="{F2E84F6E-33C9-48B9-960A-EBF12E3F07A5}" destId="{C122CB21-F091-439A-9B54-534A60552BB2}" srcOrd="0" destOrd="1" presId="urn:microsoft.com/office/officeart/2005/8/layout/hList1"/>
    <dgm:cxn modelId="{F6462843-7479-45D6-B7C1-2DCDC75FEEC1}" srcId="{AE990A83-90BB-4B22-B5FD-7338E19B54EE}" destId="{B045B595-0471-4771-84E3-722B16A5F75D}" srcOrd="0" destOrd="0" parTransId="{69C229DE-E998-431D-B299-61639E609B2B}" sibTransId="{01B39AA1-91A2-4C32-8C23-002DB3037CFA}"/>
    <dgm:cxn modelId="{077A3DB5-2F5D-438D-8CA7-60DBFB07CFCC}" type="presOf" srcId="{AE990A83-90BB-4B22-B5FD-7338E19B54EE}" destId="{6A7FD1F8-A5B3-4D9D-8420-4D9B079097AB}" srcOrd="0" destOrd="0" presId="urn:microsoft.com/office/officeart/2005/8/layout/hList1"/>
    <dgm:cxn modelId="{4CCE33A0-793C-4DFB-9EE8-92142A343BC0}" type="presOf" srcId="{6F5CF545-DA8F-45BC-8424-FFB01A3F14FF}" destId="{D93C72B4-F341-4266-8CF5-57837B666FFC}" srcOrd="0" destOrd="0" presId="urn:microsoft.com/office/officeart/2005/8/layout/hList1"/>
    <dgm:cxn modelId="{2599065F-7405-4582-994C-2581689ED0C2}" type="presParOf" srcId="{D93C72B4-F341-4266-8CF5-57837B666FFC}" destId="{070A1D47-EC26-452D-B382-9B283ACDEFEF}" srcOrd="0" destOrd="0" presId="urn:microsoft.com/office/officeart/2005/8/layout/hList1"/>
    <dgm:cxn modelId="{A5B369F6-ED17-4D90-AAF7-A532B9E4389F}" type="presParOf" srcId="{070A1D47-EC26-452D-B382-9B283ACDEFEF}" destId="{6A7FD1F8-A5B3-4D9D-8420-4D9B079097AB}" srcOrd="0" destOrd="0" presId="urn:microsoft.com/office/officeart/2005/8/layout/hList1"/>
    <dgm:cxn modelId="{27D15C13-CE8E-412C-95AF-5E6B1D4C2C9B}" type="presParOf" srcId="{070A1D47-EC26-452D-B382-9B283ACDEFEF}" destId="{C122CB21-F091-439A-9B54-534A60552BB2}"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1F988F7-B087-447A-B159-04D5D6FC3222}"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it-IT"/>
        </a:p>
      </dgm:t>
    </dgm:pt>
    <dgm:pt modelId="{F2B3E0AC-3522-461A-8B3C-8F852E848246}">
      <dgm:prSet custT="1"/>
      <dgm:spPr/>
      <dgm:t>
        <a:bodyPr/>
        <a:lstStyle/>
        <a:p>
          <a:pPr rtl="0"/>
          <a:r>
            <a:rPr lang="it-IT" sz="3600" dirty="0" smtClean="0"/>
            <a:t>Art. 5 </a:t>
          </a:r>
          <a:r>
            <a:rPr lang="it-IT" sz="3600" dirty="0" err="1" smtClean="0"/>
            <a:t>D.lgs</a:t>
          </a:r>
          <a:r>
            <a:rPr lang="it-IT" sz="3600" dirty="0" smtClean="0"/>
            <a:t> 167/2011</a:t>
          </a:r>
          <a:endParaRPr lang="it-IT" sz="3600" dirty="0"/>
        </a:p>
      </dgm:t>
    </dgm:pt>
    <dgm:pt modelId="{22728577-F007-4AC0-A8C5-EAC90994B85A}" type="parTrans" cxnId="{C2247818-BEF4-48A5-9DBD-60D083A522E2}">
      <dgm:prSet/>
      <dgm:spPr/>
      <dgm:t>
        <a:bodyPr/>
        <a:lstStyle/>
        <a:p>
          <a:endParaRPr lang="it-IT"/>
        </a:p>
      </dgm:t>
    </dgm:pt>
    <dgm:pt modelId="{E8EFCF9D-7BBA-4905-8E39-28F523FB947C}" type="sibTrans" cxnId="{C2247818-BEF4-48A5-9DBD-60D083A522E2}">
      <dgm:prSet/>
      <dgm:spPr/>
      <dgm:t>
        <a:bodyPr/>
        <a:lstStyle/>
        <a:p>
          <a:endParaRPr lang="it-IT"/>
        </a:p>
      </dgm:t>
    </dgm:pt>
    <dgm:pt modelId="{E79D6FCD-87D3-4DAD-B067-891A8DA4984D}">
      <dgm:prSet custT="1"/>
      <dgm:spPr/>
      <dgm:t>
        <a:bodyPr/>
        <a:lstStyle/>
        <a:p>
          <a:pPr rtl="0"/>
          <a:r>
            <a:rPr lang="it-IT" sz="2400" dirty="0" smtClean="0"/>
            <a:t>Regolamentazione rimessa alle Regioni e in assenza ad apposite convenzioni  tra singoli datori di lavoro/associazioni e Università</a:t>
          </a:r>
          <a:endParaRPr lang="it-IT" sz="2400" dirty="0"/>
        </a:p>
      </dgm:t>
    </dgm:pt>
    <dgm:pt modelId="{8019E962-CCD1-450E-8C1C-5562DCD701B2}" type="parTrans" cxnId="{83DFD2E1-D6BD-4FB7-8EA8-9D796E0AA9B8}">
      <dgm:prSet/>
      <dgm:spPr/>
      <dgm:t>
        <a:bodyPr/>
        <a:lstStyle/>
        <a:p>
          <a:endParaRPr lang="it-IT"/>
        </a:p>
      </dgm:t>
    </dgm:pt>
    <dgm:pt modelId="{F729E454-FACC-4D1E-AFF3-4F52FC23B2FF}" type="sibTrans" cxnId="{83DFD2E1-D6BD-4FB7-8EA8-9D796E0AA9B8}">
      <dgm:prSet/>
      <dgm:spPr/>
      <dgm:t>
        <a:bodyPr/>
        <a:lstStyle/>
        <a:p>
          <a:endParaRPr lang="it-IT"/>
        </a:p>
      </dgm:t>
    </dgm:pt>
    <dgm:pt modelId="{4EB800CE-976F-437D-9AC2-2A148603B826}" type="pres">
      <dgm:prSet presAssocID="{51F988F7-B087-447A-B159-04D5D6FC3222}" presName="compositeShape" presStyleCnt="0">
        <dgm:presLayoutVars>
          <dgm:chMax val="7"/>
          <dgm:dir/>
          <dgm:resizeHandles val="exact"/>
        </dgm:presLayoutVars>
      </dgm:prSet>
      <dgm:spPr/>
      <dgm:t>
        <a:bodyPr/>
        <a:lstStyle/>
        <a:p>
          <a:endParaRPr lang="it-IT"/>
        </a:p>
      </dgm:t>
    </dgm:pt>
    <dgm:pt modelId="{F0240FBE-1DD2-47F9-B32D-15C37DFA7AAC}" type="pres">
      <dgm:prSet presAssocID="{F2B3E0AC-3522-461A-8B3C-8F852E848246}" presName="circ1" presStyleLbl="vennNode1" presStyleIdx="0" presStyleCnt="2"/>
      <dgm:spPr/>
      <dgm:t>
        <a:bodyPr/>
        <a:lstStyle/>
        <a:p>
          <a:endParaRPr lang="it-IT"/>
        </a:p>
      </dgm:t>
    </dgm:pt>
    <dgm:pt modelId="{1174DBF0-B32A-454C-8AB7-A26D4DD9FA1C}" type="pres">
      <dgm:prSet presAssocID="{F2B3E0AC-3522-461A-8B3C-8F852E848246}" presName="circ1Tx" presStyleLbl="revTx" presStyleIdx="0" presStyleCnt="0">
        <dgm:presLayoutVars>
          <dgm:chMax val="0"/>
          <dgm:chPref val="0"/>
          <dgm:bulletEnabled val="1"/>
        </dgm:presLayoutVars>
      </dgm:prSet>
      <dgm:spPr/>
      <dgm:t>
        <a:bodyPr/>
        <a:lstStyle/>
        <a:p>
          <a:endParaRPr lang="it-IT"/>
        </a:p>
      </dgm:t>
    </dgm:pt>
    <dgm:pt modelId="{D82F04C3-C530-49BE-AD30-E06EFAB27643}" type="pres">
      <dgm:prSet presAssocID="{E79D6FCD-87D3-4DAD-B067-891A8DA4984D}" presName="circ2" presStyleLbl="vennNode1" presStyleIdx="1" presStyleCnt="2"/>
      <dgm:spPr/>
      <dgm:t>
        <a:bodyPr/>
        <a:lstStyle/>
        <a:p>
          <a:endParaRPr lang="it-IT"/>
        </a:p>
      </dgm:t>
    </dgm:pt>
    <dgm:pt modelId="{F0029953-217D-4BB5-B90B-BE37A4FDB42D}" type="pres">
      <dgm:prSet presAssocID="{E79D6FCD-87D3-4DAD-B067-891A8DA4984D}" presName="circ2Tx" presStyleLbl="revTx" presStyleIdx="0" presStyleCnt="0">
        <dgm:presLayoutVars>
          <dgm:chMax val="0"/>
          <dgm:chPref val="0"/>
          <dgm:bulletEnabled val="1"/>
        </dgm:presLayoutVars>
      </dgm:prSet>
      <dgm:spPr/>
      <dgm:t>
        <a:bodyPr/>
        <a:lstStyle/>
        <a:p>
          <a:endParaRPr lang="it-IT"/>
        </a:p>
      </dgm:t>
    </dgm:pt>
  </dgm:ptLst>
  <dgm:cxnLst>
    <dgm:cxn modelId="{C2247818-BEF4-48A5-9DBD-60D083A522E2}" srcId="{51F988F7-B087-447A-B159-04D5D6FC3222}" destId="{F2B3E0AC-3522-461A-8B3C-8F852E848246}" srcOrd="0" destOrd="0" parTransId="{22728577-F007-4AC0-A8C5-EAC90994B85A}" sibTransId="{E8EFCF9D-7BBA-4905-8E39-28F523FB947C}"/>
    <dgm:cxn modelId="{B74EC81F-1137-420E-8FB5-678D143252BA}" type="presOf" srcId="{51F988F7-B087-447A-B159-04D5D6FC3222}" destId="{4EB800CE-976F-437D-9AC2-2A148603B826}" srcOrd="0" destOrd="0" presId="urn:microsoft.com/office/officeart/2005/8/layout/venn1"/>
    <dgm:cxn modelId="{DC289FAB-9567-4BC2-B8D7-1C9E4540709C}" type="presOf" srcId="{E79D6FCD-87D3-4DAD-B067-891A8DA4984D}" destId="{F0029953-217D-4BB5-B90B-BE37A4FDB42D}" srcOrd="1" destOrd="0" presId="urn:microsoft.com/office/officeart/2005/8/layout/venn1"/>
    <dgm:cxn modelId="{B78A8DCD-83C0-4595-A1FE-7AEBF43C84CA}" type="presOf" srcId="{F2B3E0AC-3522-461A-8B3C-8F852E848246}" destId="{F0240FBE-1DD2-47F9-B32D-15C37DFA7AAC}" srcOrd="0" destOrd="0" presId="urn:microsoft.com/office/officeart/2005/8/layout/venn1"/>
    <dgm:cxn modelId="{19E69975-2547-435B-9961-22E37CC28A7F}" type="presOf" srcId="{F2B3E0AC-3522-461A-8B3C-8F852E848246}" destId="{1174DBF0-B32A-454C-8AB7-A26D4DD9FA1C}" srcOrd="1" destOrd="0" presId="urn:microsoft.com/office/officeart/2005/8/layout/venn1"/>
    <dgm:cxn modelId="{83DFD2E1-D6BD-4FB7-8EA8-9D796E0AA9B8}" srcId="{51F988F7-B087-447A-B159-04D5D6FC3222}" destId="{E79D6FCD-87D3-4DAD-B067-891A8DA4984D}" srcOrd="1" destOrd="0" parTransId="{8019E962-CCD1-450E-8C1C-5562DCD701B2}" sibTransId="{F729E454-FACC-4D1E-AFF3-4F52FC23B2FF}"/>
    <dgm:cxn modelId="{D85401CD-9553-4E0D-8E5D-252378F7865B}" type="presOf" srcId="{E79D6FCD-87D3-4DAD-B067-891A8DA4984D}" destId="{D82F04C3-C530-49BE-AD30-E06EFAB27643}" srcOrd="0" destOrd="0" presId="urn:microsoft.com/office/officeart/2005/8/layout/venn1"/>
    <dgm:cxn modelId="{6EAFBA10-1638-4A1A-9585-598A594647C3}" type="presParOf" srcId="{4EB800CE-976F-437D-9AC2-2A148603B826}" destId="{F0240FBE-1DD2-47F9-B32D-15C37DFA7AAC}" srcOrd="0" destOrd="0" presId="urn:microsoft.com/office/officeart/2005/8/layout/venn1"/>
    <dgm:cxn modelId="{10FD6C28-3FFB-45D3-A0B7-7E72500D9293}" type="presParOf" srcId="{4EB800CE-976F-437D-9AC2-2A148603B826}" destId="{1174DBF0-B32A-454C-8AB7-A26D4DD9FA1C}" srcOrd="1" destOrd="0" presId="urn:microsoft.com/office/officeart/2005/8/layout/venn1"/>
    <dgm:cxn modelId="{F56DD5C0-DD45-443A-A3E2-DE2E2306EBBC}" type="presParOf" srcId="{4EB800CE-976F-437D-9AC2-2A148603B826}" destId="{D82F04C3-C530-49BE-AD30-E06EFAB27643}" srcOrd="2" destOrd="0" presId="urn:microsoft.com/office/officeart/2005/8/layout/venn1"/>
    <dgm:cxn modelId="{BC786E2C-D547-42F9-906C-318769A40FE5}" type="presParOf" srcId="{4EB800CE-976F-437D-9AC2-2A148603B826}" destId="{F0029953-217D-4BB5-B90B-BE37A4FDB42D}"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A9A0DB97-9356-4A98-86B2-514AF24D30B5}"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it-IT"/>
        </a:p>
      </dgm:t>
    </dgm:pt>
    <dgm:pt modelId="{1705CD87-024E-43ED-943B-306D187BD88C}">
      <dgm:prSet/>
      <dgm:spPr/>
      <dgm:t>
        <a:bodyPr/>
        <a:lstStyle/>
        <a:p>
          <a:pPr rtl="0"/>
          <a:r>
            <a:rPr lang="it-IT" smtClean="0"/>
            <a:t>Gli accordi interconfederali e i contratti collettivi stabiliscono: </a:t>
          </a:r>
          <a:endParaRPr lang="it-IT"/>
        </a:p>
      </dgm:t>
    </dgm:pt>
    <dgm:pt modelId="{A923F26A-EA70-47AD-8289-643ACA2D2AF1}" type="parTrans" cxnId="{7E9E131E-95F2-4588-ACB7-32E1157140AA}">
      <dgm:prSet/>
      <dgm:spPr/>
      <dgm:t>
        <a:bodyPr/>
        <a:lstStyle/>
        <a:p>
          <a:endParaRPr lang="it-IT"/>
        </a:p>
      </dgm:t>
    </dgm:pt>
    <dgm:pt modelId="{CE62C4B2-5E9E-4CE0-BDDD-8E37BBA048A2}" type="sibTrans" cxnId="{7E9E131E-95F2-4588-ACB7-32E1157140AA}">
      <dgm:prSet/>
      <dgm:spPr/>
      <dgm:t>
        <a:bodyPr/>
        <a:lstStyle/>
        <a:p>
          <a:endParaRPr lang="it-IT"/>
        </a:p>
      </dgm:t>
    </dgm:pt>
    <dgm:pt modelId="{B6AD4B56-5055-4A83-83B3-43440D768CE6}">
      <dgm:prSet/>
      <dgm:spPr/>
      <dgm:t>
        <a:bodyPr/>
        <a:lstStyle/>
        <a:p>
          <a:pPr rtl="0"/>
          <a:r>
            <a:rPr lang="it-IT" dirty="0" smtClean="0"/>
            <a:t>in ragione dell'età dell'apprendista e del tipo di qualificazione contrattuale da conseguire, la durata e le modalità di erogazione della formazione per l'acquisizione delle competenze tecnico-professionali e specialistiche in funzione dei profili professionali</a:t>
          </a:r>
          <a:endParaRPr lang="it-IT" dirty="0"/>
        </a:p>
      </dgm:t>
    </dgm:pt>
    <dgm:pt modelId="{03CE6575-9837-452B-B4D7-7B3734000B5F}" type="parTrans" cxnId="{1E298DE0-9523-4C55-B7B0-433A569EDDA0}">
      <dgm:prSet/>
      <dgm:spPr/>
      <dgm:t>
        <a:bodyPr/>
        <a:lstStyle/>
        <a:p>
          <a:endParaRPr lang="it-IT"/>
        </a:p>
      </dgm:t>
    </dgm:pt>
    <dgm:pt modelId="{B8BE75EA-40E7-430B-84AC-E7760DF8C7C2}" type="sibTrans" cxnId="{1E298DE0-9523-4C55-B7B0-433A569EDDA0}">
      <dgm:prSet/>
      <dgm:spPr/>
      <dgm:t>
        <a:bodyPr/>
        <a:lstStyle/>
        <a:p>
          <a:endParaRPr lang="it-IT"/>
        </a:p>
      </dgm:t>
    </dgm:pt>
    <dgm:pt modelId="{0954911E-7B72-4011-8CB5-0343473D5E88}">
      <dgm:prSet/>
      <dgm:spPr/>
      <dgm:t>
        <a:bodyPr/>
        <a:lstStyle/>
        <a:p>
          <a:pPr rtl="0"/>
          <a:r>
            <a:rPr lang="it-IT" smtClean="0"/>
            <a:t>nonché la durata, anche minima, del contratto che, per la sua componente formativa, </a:t>
          </a:r>
          <a:r>
            <a:rPr lang="it-IT" b="1" smtClean="0"/>
            <a:t>non può comunque essere superiore a tre anni ovvero cinque per le figure professionali dell'artigianato individuate dalla contrattazione collettiva di riferimento. </a:t>
          </a:r>
          <a:endParaRPr lang="it-IT"/>
        </a:p>
      </dgm:t>
    </dgm:pt>
    <dgm:pt modelId="{07115416-45B6-4226-BD61-9ED12F6C2AF1}" type="parTrans" cxnId="{635DD2D7-7BF4-4ECA-804E-E34ADFD789D5}">
      <dgm:prSet/>
      <dgm:spPr/>
      <dgm:t>
        <a:bodyPr/>
        <a:lstStyle/>
        <a:p>
          <a:endParaRPr lang="it-IT"/>
        </a:p>
      </dgm:t>
    </dgm:pt>
    <dgm:pt modelId="{3725676E-814F-44CD-BA4B-751C0AB20E6C}" type="sibTrans" cxnId="{635DD2D7-7BF4-4ECA-804E-E34ADFD789D5}">
      <dgm:prSet/>
      <dgm:spPr/>
      <dgm:t>
        <a:bodyPr/>
        <a:lstStyle/>
        <a:p>
          <a:endParaRPr lang="it-IT"/>
        </a:p>
      </dgm:t>
    </dgm:pt>
    <dgm:pt modelId="{C989B456-DA22-4BD8-BB68-D44B4171FF8F}" type="pres">
      <dgm:prSet presAssocID="{A9A0DB97-9356-4A98-86B2-514AF24D30B5}" presName="Name0" presStyleCnt="0">
        <dgm:presLayoutVars>
          <dgm:chMax val="7"/>
          <dgm:dir/>
          <dgm:animLvl val="lvl"/>
          <dgm:resizeHandles val="exact"/>
        </dgm:presLayoutVars>
      </dgm:prSet>
      <dgm:spPr/>
      <dgm:t>
        <a:bodyPr/>
        <a:lstStyle/>
        <a:p>
          <a:endParaRPr lang="it-IT"/>
        </a:p>
      </dgm:t>
    </dgm:pt>
    <dgm:pt modelId="{8B3BAFD5-4C79-4499-B2E1-C0F438BDC471}" type="pres">
      <dgm:prSet presAssocID="{1705CD87-024E-43ED-943B-306D187BD88C}" presName="circle1" presStyleLbl="node1" presStyleIdx="0" presStyleCnt="1"/>
      <dgm:spPr/>
    </dgm:pt>
    <dgm:pt modelId="{661A5198-29B2-4497-BA46-CCCA129130E1}" type="pres">
      <dgm:prSet presAssocID="{1705CD87-024E-43ED-943B-306D187BD88C}" presName="space" presStyleCnt="0"/>
      <dgm:spPr/>
    </dgm:pt>
    <dgm:pt modelId="{B2F5141D-0C5B-43DC-8454-BAE7111D7D70}" type="pres">
      <dgm:prSet presAssocID="{1705CD87-024E-43ED-943B-306D187BD88C}" presName="rect1" presStyleLbl="alignAcc1" presStyleIdx="0" presStyleCnt="1"/>
      <dgm:spPr/>
      <dgm:t>
        <a:bodyPr/>
        <a:lstStyle/>
        <a:p>
          <a:endParaRPr lang="it-IT"/>
        </a:p>
      </dgm:t>
    </dgm:pt>
    <dgm:pt modelId="{1D616B65-39A0-424C-95AA-20F155DA9B28}" type="pres">
      <dgm:prSet presAssocID="{1705CD87-024E-43ED-943B-306D187BD88C}" presName="rect1ParTx" presStyleLbl="alignAcc1" presStyleIdx="0" presStyleCnt="1">
        <dgm:presLayoutVars>
          <dgm:chMax val="1"/>
          <dgm:bulletEnabled val="1"/>
        </dgm:presLayoutVars>
      </dgm:prSet>
      <dgm:spPr/>
      <dgm:t>
        <a:bodyPr/>
        <a:lstStyle/>
        <a:p>
          <a:endParaRPr lang="it-IT"/>
        </a:p>
      </dgm:t>
    </dgm:pt>
    <dgm:pt modelId="{F5BE7149-F385-4E6A-AEEE-3DFC9C3FC917}" type="pres">
      <dgm:prSet presAssocID="{1705CD87-024E-43ED-943B-306D187BD88C}" presName="rect1ChTx" presStyleLbl="alignAcc1" presStyleIdx="0" presStyleCnt="1">
        <dgm:presLayoutVars>
          <dgm:bulletEnabled val="1"/>
        </dgm:presLayoutVars>
      </dgm:prSet>
      <dgm:spPr/>
      <dgm:t>
        <a:bodyPr/>
        <a:lstStyle/>
        <a:p>
          <a:endParaRPr lang="it-IT"/>
        </a:p>
      </dgm:t>
    </dgm:pt>
  </dgm:ptLst>
  <dgm:cxnLst>
    <dgm:cxn modelId="{415EA299-6BB4-4AF9-A0B2-1C098D6773E7}" type="presOf" srcId="{B6AD4B56-5055-4A83-83B3-43440D768CE6}" destId="{F5BE7149-F385-4E6A-AEEE-3DFC9C3FC917}" srcOrd="0" destOrd="0" presId="urn:microsoft.com/office/officeart/2005/8/layout/target3"/>
    <dgm:cxn modelId="{1B20E6FD-7F79-4D8D-9737-1C65A991BD1A}" type="presOf" srcId="{A9A0DB97-9356-4A98-86B2-514AF24D30B5}" destId="{C989B456-DA22-4BD8-BB68-D44B4171FF8F}" srcOrd="0" destOrd="0" presId="urn:microsoft.com/office/officeart/2005/8/layout/target3"/>
    <dgm:cxn modelId="{0FBA9FB1-F71E-4ECE-B427-84CFA2BBAF6B}" type="presOf" srcId="{1705CD87-024E-43ED-943B-306D187BD88C}" destId="{1D616B65-39A0-424C-95AA-20F155DA9B28}" srcOrd="1" destOrd="0" presId="urn:microsoft.com/office/officeart/2005/8/layout/target3"/>
    <dgm:cxn modelId="{1E298DE0-9523-4C55-B7B0-433A569EDDA0}" srcId="{1705CD87-024E-43ED-943B-306D187BD88C}" destId="{B6AD4B56-5055-4A83-83B3-43440D768CE6}" srcOrd="0" destOrd="0" parTransId="{03CE6575-9837-452B-B4D7-7B3734000B5F}" sibTransId="{B8BE75EA-40E7-430B-84AC-E7760DF8C7C2}"/>
    <dgm:cxn modelId="{635DD2D7-7BF4-4ECA-804E-E34ADFD789D5}" srcId="{1705CD87-024E-43ED-943B-306D187BD88C}" destId="{0954911E-7B72-4011-8CB5-0343473D5E88}" srcOrd="1" destOrd="0" parTransId="{07115416-45B6-4226-BD61-9ED12F6C2AF1}" sibTransId="{3725676E-814F-44CD-BA4B-751C0AB20E6C}"/>
    <dgm:cxn modelId="{B9D8077B-1AF3-46B6-9DB0-F96C5549A46E}" type="presOf" srcId="{1705CD87-024E-43ED-943B-306D187BD88C}" destId="{B2F5141D-0C5B-43DC-8454-BAE7111D7D70}" srcOrd="0" destOrd="0" presId="urn:microsoft.com/office/officeart/2005/8/layout/target3"/>
    <dgm:cxn modelId="{7E9E131E-95F2-4588-ACB7-32E1157140AA}" srcId="{A9A0DB97-9356-4A98-86B2-514AF24D30B5}" destId="{1705CD87-024E-43ED-943B-306D187BD88C}" srcOrd="0" destOrd="0" parTransId="{A923F26A-EA70-47AD-8289-643ACA2D2AF1}" sibTransId="{CE62C4B2-5E9E-4CE0-BDDD-8E37BBA048A2}"/>
    <dgm:cxn modelId="{58587E95-12C4-46DB-AE1E-FEF019851768}" type="presOf" srcId="{0954911E-7B72-4011-8CB5-0343473D5E88}" destId="{F5BE7149-F385-4E6A-AEEE-3DFC9C3FC917}" srcOrd="0" destOrd="1" presId="urn:microsoft.com/office/officeart/2005/8/layout/target3"/>
    <dgm:cxn modelId="{C3B50CE1-4667-4B02-839D-ADCCA51CA258}" type="presParOf" srcId="{C989B456-DA22-4BD8-BB68-D44B4171FF8F}" destId="{8B3BAFD5-4C79-4499-B2E1-C0F438BDC471}" srcOrd="0" destOrd="0" presId="urn:microsoft.com/office/officeart/2005/8/layout/target3"/>
    <dgm:cxn modelId="{EBE8C629-406E-48AB-882E-787ACB0C73A5}" type="presParOf" srcId="{C989B456-DA22-4BD8-BB68-D44B4171FF8F}" destId="{661A5198-29B2-4497-BA46-CCCA129130E1}" srcOrd="1" destOrd="0" presId="urn:microsoft.com/office/officeart/2005/8/layout/target3"/>
    <dgm:cxn modelId="{C451F413-F061-4A00-B467-D66FB6DD90F7}" type="presParOf" srcId="{C989B456-DA22-4BD8-BB68-D44B4171FF8F}" destId="{B2F5141D-0C5B-43DC-8454-BAE7111D7D70}" srcOrd="2" destOrd="0" presId="urn:microsoft.com/office/officeart/2005/8/layout/target3"/>
    <dgm:cxn modelId="{1D384CDA-D56D-4584-AAF3-367FD156894F}" type="presParOf" srcId="{C989B456-DA22-4BD8-BB68-D44B4171FF8F}" destId="{1D616B65-39A0-424C-95AA-20F155DA9B28}" srcOrd="3" destOrd="0" presId="urn:microsoft.com/office/officeart/2005/8/layout/target3"/>
    <dgm:cxn modelId="{B3E21BC5-6755-45E2-B171-EB15BB7C399B}" type="presParOf" srcId="{C989B456-DA22-4BD8-BB68-D44B4171FF8F}" destId="{F5BE7149-F385-4E6A-AEEE-3DFC9C3FC917}" srcOrd="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FE4074D-980F-4421-A3A8-289EA62013D8}"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it-IT"/>
        </a:p>
      </dgm:t>
    </dgm:pt>
    <dgm:pt modelId="{9B319074-1DD3-4D45-B7F9-040F4DEF5EE5}">
      <dgm:prSet/>
      <dgm:spPr/>
      <dgm:t>
        <a:bodyPr/>
        <a:lstStyle/>
        <a:p>
          <a:pPr rtl="0"/>
          <a:r>
            <a:rPr lang="it-IT" dirty="0" smtClean="0"/>
            <a:t>Per le figure previste dai CCNL TDS e Turismo e Panificazione i cui contenuti </a:t>
          </a:r>
          <a:r>
            <a:rPr lang="it-IT" dirty="0" err="1" smtClean="0"/>
            <a:t>competenziali</a:t>
          </a:r>
          <a:r>
            <a:rPr lang="it-IT" dirty="0" smtClean="0"/>
            <a:t> sono omologhi e contrattualmente sovrapponibili a quelli delle figure artigiane si ritiene possibile l’attivazione di contratti di apprendistato per periodi formativi massimi di 5 anni</a:t>
          </a:r>
        </a:p>
        <a:p>
          <a:pPr rtl="0"/>
          <a:r>
            <a:rPr lang="it-IT" dirty="0" smtClean="0"/>
            <a:t>DDL lavoro prevede modifiche</a:t>
          </a:r>
          <a:endParaRPr lang="it-IT" dirty="0"/>
        </a:p>
      </dgm:t>
    </dgm:pt>
    <dgm:pt modelId="{21E7FA53-F9C8-4671-B918-11C2D7C1E4CE}" type="parTrans" cxnId="{EC7ECF9D-38C4-4AB4-9E71-B5C584F30E63}">
      <dgm:prSet/>
      <dgm:spPr/>
      <dgm:t>
        <a:bodyPr/>
        <a:lstStyle/>
        <a:p>
          <a:endParaRPr lang="it-IT"/>
        </a:p>
      </dgm:t>
    </dgm:pt>
    <dgm:pt modelId="{AA8C77B4-3BD8-4491-8C72-9AF8A1F9328F}" type="sibTrans" cxnId="{EC7ECF9D-38C4-4AB4-9E71-B5C584F30E63}">
      <dgm:prSet/>
      <dgm:spPr/>
      <dgm:t>
        <a:bodyPr/>
        <a:lstStyle/>
        <a:p>
          <a:endParaRPr lang="it-IT"/>
        </a:p>
      </dgm:t>
    </dgm:pt>
    <dgm:pt modelId="{1ED814B7-A38E-4DE7-AB4D-8446097804F7}" type="pres">
      <dgm:prSet presAssocID="{BFE4074D-980F-4421-A3A8-289EA62013D8}" presName="compositeShape" presStyleCnt="0">
        <dgm:presLayoutVars>
          <dgm:chMax val="7"/>
          <dgm:dir/>
          <dgm:resizeHandles val="exact"/>
        </dgm:presLayoutVars>
      </dgm:prSet>
      <dgm:spPr/>
      <dgm:t>
        <a:bodyPr/>
        <a:lstStyle/>
        <a:p>
          <a:endParaRPr lang="it-IT"/>
        </a:p>
      </dgm:t>
    </dgm:pt>
    <dgm:pt modelId="{18EA5017-1523-4ECA-80E9-C6569DCE3462}" type="pres">
      <dgm:prSet presAssocID="{9B319074-1DD3-4D45-B7F9-040F4DEF5EE5}" presName="circ1TxSh" presStyleLbl="vennNode1" presStyleIdx="0" presStyleCnt="1" custScaleX="206672" custLinFactNeighborX="1175" custLinFactNeighborY="-24099"/>
      <dgm:spPr/>
      <dgm:t>
        <a:bodyPr/>
        <a:lstStyle/>
        <a:p>
          <a:endParaRPr lang="it-IT"/>
        </a:p>
      </dgm:t>
    </dgm:pt>
  </dgm:ptLst>
  <dgm:cxnLst>
    <dgm:cxn modelId="{1F71CEE5-40A8-47A8-9F34-8EC0571FC7B7}" type="presOf" srcId="{9B319074-1DD3-4D45-B7F9-040F4DEF5EE5}" destId="{18EA5017-1523-4ECA-80E9-C6569DCE3462}" srcOrd="0" destOrd="0" presId="urn:microsoft.com/office/officeart/2005/8/layout/venn1"/>
    <dgm:cxn modelId="{C06F4296-6E0C-4F8D-AA8A-7ADBFB4DEFA9}" type="presOf" srcId="{BFE4074D-980F-4421-A3A8-289EA62013D8}" destId="{1ED814B7-A38E-4DE7-AB4D-8446097804F7}" srcOrd="0" destOrd="0" presId="urn:microsoft.com/office/officeart/2005/8/layout/venn1"/>
    <dgm:cxn modelId="{EC7ECF9D-38C4-4AB4-9E71-B5C584F30E63}" srcId="{BFE4074D-980F-4421-A3A8-289EA62013D8}" destId="{9B319074-1DD3-4D45-B7F9-040F4DEF5EE5}" srcOrd="0" destOrd="0" parTransId="{21E7FA53-F9C8-4671-B918-11C2D7C1E4CE}" sibTransId="{AA8C77B4-3BD8-4491-8C72-9AF8A1F9328F}"/>
    <dgm:cxn modelId="{036AF922-4FF1-449B-90DD-6B5B0C34F5D9}" type="presParOf" srcId="{1ED814B7-A38E-4DE7-AB4D-8446097804F7}" destId="{18EA5017-1523-4ECA-80E9-C6569DCE3462}"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99F1B145-9EED-4313-BE14-78FBC09E663A}"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it-IT"/>
        </a:p>
      </dgm:t>
    </dgm:pt>
    <dgm:pt modelId="{AAAC92D4-5D75-4971-934C-5F38206123BC}">
      <dgm:prSet/>
      <dgm:spPr/>
      <dgm:t>
        <a:bodyPr/>
        <a:lstStyle/>
        <a:p>
          <a:pPr rtl="0"/>
          <a:r>
            <a:rPr lang="it-IT" dirty="0" smtClean="0"/>
            <a:t>Accordo TDS per alcune figure 48 mesi</a:t>
          </a:r>
          <a:endParaRPr lang="it-IT" dirty="0"/>
        </a:p>
      </dgm:t>
    </dgm:pt>
    <dgm:pt modelId="{F066F8A1-7426-4AC2-8929-785C9DB4AF43}" type="parTrans" cxnId="{315F64DC-B2A2-4629-A080-EADA5B78837F}">
      <dgm:prSet/>
      <dgm:spPr/>
      <dgm:t>
        <a:bodyPr/>
        <a:lstStyle/>
        <a:p>
          <a:endParaRPr lang="it-IT"/>
        </a:p>
      </dgm:t>
    </dgm:pt>
    <dgm:pt modelId="{95870E9F-0A4F-4C42-ADCA-AD81CB737503}" type="sibTrans" cxnId="{315F64DC-B2A2-4629-A080-EADA5B78837F}">
      <dgm:prSet/>
      <dgm:spPr/>
      <dgm:t>
        <a:bodyPr/>
        <a:lstStyle/>
        <a:p>
          <a:endParaRPr lang="it-IT"/>
        </a:p>
      </dgm:t>
    </dgm:pt>
    <dgm:pt modelId="{97586B15-90B6-42FE-BA68-C89DC7BAEB38}">
      <dgm:prSet/>
      <dgm:spPr/>
      <dgm:t>
        <a:bodyPr/>
        <a:lstStyle/>
        <a:p>
          <a:pPr rtl="0"/>
          <a:r>
            <a:rPr lang="it-IT" dirty="0" smtClean="0"/>
            <a:t>Accordo Turismo per alcune figure 48 mesi</a:t>
          </a:r>
          <a:endParaRPr lang="it-IT" dirty="0"/>
        </a:p>
      </dgm:t>
    </dgm:pt>
    <dgm:pt modelId="{C67619A9-48F3-4C34-A857-235AC48B0CA9}" type="parTrans" cxnId="{19841BA1-B9DB-4C8D-B5E9-0D9C9B7A13C2}">
      <dgm:prSet/>
      <dgm:spPr/>
      <dgm:t>
        <a:bodyPr/>
        <a:lstStyle/>
        <a:p>
          <a:endParaRPr lang="it-IT"/>
        </a:p>
      </dgm:t>
    </dgm:pt>
    <dgm:pt modelId="{5F460F11-C6E7-41FD-B719-8DF221620223}" type="sibTrans" cxnId="{19841BA1-B9DB-4C8D-B5E9-0D9C9B7A13C2}">
      <dgm:prSet/>
      <dgm:spPr/>
      <dgm:t>
        <a:bodyPr/>
        <a:lstStyle/>
        <a:p>
          <a:endParaRPr lang="it-IT"/>
        </a:p>
      </dgm:t>
    </dgm:pt>
    <dgm:pt modelId="{B17DC1C5-F165-452F-99FB-C50FEE41437A}">
      <dgm:prSet/>
      <dgm:spPr/>
      <dgm:t>
        <a:bodyPr/>
        <a:lstStyle/>
        <a:p>
          <a:pPr rtl="0"/>
          <a:r>
            <a:rPr lang="it-IT" dirty="0" smtClean="0"/>
            <a:t>Accordo Panificazione per alcune figure 60 mesi</a:t>
          </a:r>
          <a:endParaRPr lang="it-IT" dirty="0"/>
        </a:p>
      </dgm:t>
    </dgm:pt>
    <dgm:pt modelId="{A2CC7BED-A5D8-437B-84D9-9E6E185B14D4}" type="parTrans" cxnId="{E1C7E422-F331-4D34-A76A-E402F82CB3BC}">
      <dgm:prSet/>
      <dgm:spPr/>
      <dgm:t>
        <a:bodyPr/>
        <a:lstStyle/>
        <a:p>
          <a:endParaRPr lang="it-IT"/>
        </a:p>
      </dgm:t>
    </dgm:pt>
    <dgm:pt modelId="{4C64FE9B-831D-41D0-AB7D-9870F471609A}" type="sibTrans" cxnId="{E1C7E422-F331-4D34-A76A-E402F82CB3BC}">
      <dgm:prSet/>
      <dgm:spPr/>
      <dgm:t>
        <a:bodyPr/>
        <a:lstStyle/>
        <a:p>
          <a:endParaRPr lang="it-IT"/>
        </a:p>
      </dgm:t>
    </dgm:pt>
    <dgm:pt modelId="{6762D3E3-F56B-428B-805D-A001464A65C5}" type="pres">
      <dgm:prSet presAssocID="{99F1B145-9EED-4313-BE14-78FBC09E663A}" presName="hierChild1" presStyleCnt="0">
        <dgm:presLayoutVars>
          <dgm:orgChart val="1"/>
          <dgm:chPref val="1"/>
          <dgm:dir/>
          <dgm:animOne val="branch"/>
          <dgm:animLvl val="lvl"/>
          <dgm:resizeHandles/>
        </dgm:presLayoutVars>
      </dgm:prSet>
      <dgm:spPr/>
      <dgm:t>
        <a:bodyPr/>
        <a:lstStyle/>
        <a:p>
          <a:endParaRPr lang="it-IT"/>
        </a:p>
      </dgm:t>
    </dgm:pt>
    <dgm:pt modelId="{79F198CB-4198-46F2-A7B2-D524E0A2D759}" type="pres">
      <dgm:prSet presAssocID="{AAAC92D4-5D75-4971-934C-5F38206123BC}" presName="hierRoot1" presStyleCnt="0">
        <dgm:presLayoutVars>
          <dgm:hierBranch val="init"/>
        </dgm:presLayoutVars>
      </dgm:prSet>
      <dgm:spPr/>
    </dgm:pt>
    <dgm:pt modelId="{748CCB7E-FACD-46BB-A269-B77B69461CAA}" type="pres">
      <dgm:prSet presAssocID="{AAAC92D4-5D75-4971-934C-5F38206123BC}" presName="rootComposite1" presStyleCnt="0"/>
      <dgm:spPr/>
    </dgm:pt>
    <dgm:pt modelId="{9CD00C7C-3E77-4191-B90B-5042D4D31413}" type="pres">
      <dgm:prSet presAssocID="{AAAC92D4-5D75-4971-934C-5F38206123BC}" presName="rootText1" presStyleLbl="node0" presStyleIdx="0" presStyleCnt="1">
        <dgm:presLayoutVars>
          <dgm:chPref val="3"/>
        </dgm:presLayoutVars>
      </dgm:prSet>
      <dgm:spPr/>
      <dgm:t>
        <a:bodyPr/>
        <a:lstStyle/>
        <a:p>
          <a:endParaRPr lang="it-IT"/>
        </a:p>
      </dgm:t>
    </dgm:pt>
    <dgm:pt modelId="{809D8860-3B10-41A1-96AB-CA161C70FAF0}" type="pres">
      <dgm:prSet presAssocID="{AAAC92D4-5D75-4971-934C-5F38206123BC}" presName="rootConnector1" presStyleLbl="node1" presStyleIdx="0" presStyleCnt="0"/>
      <dgm:spPr/>
      <dgm:t>
        <a:bodyPr/>
        <a:lstStyle/>
        <a:p>
          <a:endParaRPr lang="it-IT"/>
        </a:p>
      </dgm:t>
    </dgm:pt>
    <dgm:pt modelId="{358F8789-C949-4BB3-8762-C5F468C204F9}" type="pres">
      <dgm:prSet presAssocID="{AAAC92D4-5D75-4971-934C-5F38206123BC}" presName="hierChild2" presStyleCnt="0"/>
      <dgm:spPr/>
    </dgm:pt>
    <dgm:pt modelId="{A3EC1020-F18A-4FB7-BD7F-3F01210C554F}" type="pres">
      <dgm:prSet presAssocID="{C67619A9-48F3-4C34-A857-235AC48B0CA9}" presName="Name37" presStyleLbl="parChTrans1D2" presStyleIdx="0" presStyleCnt="2"/>
      <dgm:spPr/>
      <dgm:t>
        <a:bodyPr/>
        <a:lstStyle/>
        <a:p>
          <a:endParaRPr lang="it-IT"/>
        </a:p>
      </dgm:t>
    </dgm:pt>
    <dgm:pt modelId="{F7BFE179-BBC9-4843-803A-FF6D61BBB62D}" type="pres">
      <dgm:prSet presAssocID="{97586B15-90B6-42FE-BA68-C89DC7BAEB38}" presName="hierRoot2" presStyleCnt="0">
        <dgm:presLayoutVars>
          <dgm:hierBranch val="init"/>
        </dgm:presLayoutVars>
      </dgm:prSet>
      <dgm:spPr/>
    </dgm:pt>
    <dgm:pt modelId="{F83AD890-FEDC-4029-85F3-C0938B13C394}" type="pres">
      <dgm:prSet presAssocID="{97586B15-90B6-42FE-BA68-C89DC7BAEB38}" presName="rootComposite" presStyleCnt="0"/>
      <dgm:spPr/>
    </dgm:pt>
    <dgm:pt modelId="{EB85BDC7-EB99-45E3-934F-730EEC615F6B}" type="pres">
      <dgm:prSet presAssocID="{97586B15-90B6-42FE-BA68-C89DC7BAEB38}" presName="rootText" presStyleLbl="node2" presStyleIdx="0" presStyleCnt="2">
        <dgm:presLayoutVars>
          <dgm:chPref val="3"/>
        </dgm:presLayoutVars>
      </dgm:prSet>
      <dgm:spPr/>
      <dgm:t>
        <a:bodyPr/>
        <a:lstStyle/>
        <a:p>
          <a:endParaRPr lang="it-IT"/>
        </a:p>
      </dgm:t>
    </dgm:pt>
    <dgm:pt modelId="{AAE165F6-0031-4034-9A13-4B57F070F9C5}" type="pres">
      <dgm:prSet presAssocID="{97586B15-90B6-42FE-BA68-C89DC7BAEB38}" presName="rootConnector" presStyleLbl="node2" presStyleIdx="0" presStyleCnt="2"/>
      <dgm:spPr/>
      <dgm:t>
        <a:bodyPr/>
        <a:lstStyle/>
        <a:p>
          <a:endParaRPr lang="it-IT"/>
        </a:p>
      </dgm:t>
    </dgm:pt>
    <dgm:pt modelId="{20C77F8D-768E-44FD-AC2A-DCE2A2883070}" type="pres">
      <dgm:prSet presAssocID="{97586B15-90B6-42FE-BA68-C89DC7BAEB38}" presName="hierChild4" presStyleCnt="0"/>
      <dgm:spPr/>
    </dgm:pt>
    <dgm:pt modelId="{E76869C3-AD2C-4BD1-816E-77793E8C9273}" type="pres">
      <dgm:prSet presAssocID="{97586B15-90B6-42FE-BA68-C89DC7BAEB38}" presName="hierChild5" presStyleCnt="0"/>
      <dgm:spPr/>
    </dgm:pt>
    <dgm:pt modelId="{68412C0C-A011-406A-95A4-44F5354C2BFC}" type="pres">
      <dgm:prSet presAssocID="{A2CC7BED-A5D8-437B-84D9-9E6E185B14D4}" presName="Name37" presStyleLbl="parChTrans1D2" presStyleIdx="1" presStyleCnt="2"/>
      <dgm:spPr/>
      <dgm:t>
        <a:bodyPr/>
        <a:lstStyle/>
        <a:p>
          <a:endParaRPr lang="it-IT"/>
        </a:p>
      </dgm:t>
    </dgm:pt>
    <dgm:pt modelId="{37DE9342-D326-469A-8D45-A18103ED6194}" type="pres">
      <dgm:prSet presAssocID="{B17DC1C5-F165-452F-99FB-C50FEE41437A}" presName="hierRoot2" presStyleCnt="0">
        <dgm:presLayoutVars>
          <dgm:hierBranch val="init"/>
        </dgm:presLayoutVars>
      </dgm:prSet>
      <dgm:spPr/>
    </dgm:pt>
    <dgm:pt modelId="{7B2F004A-0585-41E3-927F-A66D0B785C63}" type="pres">
      <dgm:prSet presAssocID="{B17DC1C5-F165-452F-99FB-C50FEE41437A}" presName="rootComposite" presStyleCnt="0"/>
      <dgm:spPr/>
    </dgm:pt>
    <dgm:pt modelId="{777A2674-0C2D-4A60-BB75-33A4AD6A5BBD}" type="pres">
      <dgm:prSet presAssocID="{B17DC1C5-F165-452F-99FB-C50FEE41437A}" presName="rootText" presStyleLbl="node2" presStyleIdx="1" presStyleCnt="2">
        <dgm:presLayoutVars>
          <dgm:chPref val="3"/>
        </dgm:presLayoutVars>
      </dgm:prSet>
      <dgm:spPr/>
      <dgm:t>
        <a:bodyPr/>
        <a:lstStyle/>
        <a:p>
          <a:endParaRPr lang="it-IT"/>
        </a:p>
      </dgm:t>
    </dgm:pt>
    <dgm:pt modelId="{88C99E51-B3D0-4D37-B169-9E671F4DF58A}" type="pres">
      <dgm:prSet presAssocID="{B17DC1C5-F165-452F-99FB-C50FEE41437A}" presName="rootConnector" presStyleLbl="node2" presStyleIdx="1" presStyleCnt="2"/>
      <dgm:spPr/>
      <dgm:t>
        <a:bodyPr/>
        <a:lstStyle/>
        <a:p>
          <a:endParaRPr lang="it-IT"/>
        </a:p>
      </dgm:t>
    </dgm:pt>
    <dgm:pt modelId="{27C22AA9-C62A-46D1-AD33-AAC14C874399}" type="pres">
      <dgm:prSet presAssocID="{B17DC1C5-F165-452F-99FB-C50FEE41437A}" presName="hierChild4" presStyleCnt="0"/>
      <dgm:spPr/>
    </dgm:pt>
    <dgm:pt modelId="{00073505-98ED-4050-A072-1EB185D1F72B}" type="pres">
      <dgm:prSet presAssocID="{B17DC1C5-F165-452F-99FB-C50FEE41437A}" presName="hierChild5" presStyleCnt="0"/>
      <dgm:spPr/>
    </dgm:pt>
    <dgm:pt modelId="{01FC4000-F264-4805-A61C-12D5DB98F792}" type="pres">
      <dgm:prSet presAssocID="{AAAC92D4-5D75-4971-934C-5F38206123BC}" presName="hierChild3" presStyleCnt="0"/>
      <dgm:spPr/>
    </dgm:pt>
  </dgm:ptLst>
  <dgm:cxnLst>
    <dgm:cxn modelId="{AA840FAB-6FCF-4DA9-8715-3F461F83FF45}" type="presOf" srcId="{97586B15-90B6-42FE-BA68-C89DC7BAEB38}" destId="{EB85BDC7-EB99-45E3-934F-730EEC615F6B}" srcOrd="0" destOrd="0" presId="urn:microsoft.com/office/officeart/2005/8/layout/orgChart1"/>
    <dgm:cxn modelId="{1F6C273D-ACAB-44A9-942F-D0EA371AB748}" type="presOf" srcId="{AAAC92D4-5D75-4971-934C-5F38206123BC}" destId="{809D8860-3B10-41A1-96AB-CA161C70FAF0}" srcOrd="1" destOrd="0" presId="urn:microsoft.com/office/officeart/2005/8/layout/orgChart1"/>
    <dgm:cxn modelId="{E1C7E422-F331-4D34-A76A-E402F82CB3BC}" srcId="{AAAC92D4-5D75-4971-934C-5F38206123BC}" destId="{B17DC1C5-F165-452F-99FB-C50FEE41437A}" srcOrd="1" destOrd="0" parTransId="{A2CC7BED-A5D8-437B-84D9-9E6E185B14D4}" sibTransId="{4C64FE9B-831D-41D0-AB7D-9870F471609A}"/>
    <dgm:cxn modelId="{334FE7AD-3ECE-465E-8D1E-6B96CCAD8FB3}" type="presOf" srcId="{AAAC92D4-5D75-4971-934C-5F38206123BC}" destId="{9CD00C7C-3E77-4191-B90B-5042D4D31413}" srcOrd="0" destOrd="0" presId="urn:microsoft.com/office/officeart/2005/8/layout/orgChart1"/>
    <dgm:cxn modelId="{A3214B56-AD3F-47ED-BB9D-04F7F85D1C17}" type="presOf" srcId="{B17DC1C5-F165-452F-99FB-C50FEE41437A}" destId="{777A2674-0C2D-4A60-BB75-33A4AD6A5BBD}" srcOrd="0" destOrd="0" presId="urn:microsoft.com/office/officeart/2005/8/layout/orgChart1"/>
    <dgm:cxn modelId="{19841BA1-B9DB-4C8D-B5E9-0D9C9B7A13C2}" srcId="{AAAC92D4-5D75-4971-934C-5F38206123BC}" destId="{97586B15-90B6-42FE-BA68-C89DC7BAEB38}" srcOrd="0" destOrd="0" parTransId="{C67619A9-48F3-4C34-A857-235AC48B0CA9}" sibTransId="{5F460F11-C6E7-41FD-B719-8DF221620223}"/>
    <dgm:cxn modelId="{315F64DC-B2A2-4629-A080-EADA5B78837F}" srcId="{99F1B145-9EED-4313-BE14-78FBC09E663A}" destId="{AAAC92D4-5D75-4971-934C-5F38206123BC}" srcOrd="0" destOrd="0" parTransId="{F066F8A1-7426-4AC2-8929-785C9DB4AF43}" sibTransId="{95870E9F-0A4F-4C42-ADCA-AD81CB737503}"/>
    <dgm:cxn modelId="{B7EE1412-5052-4593-8014-52FFE0AC23C4}" type="presOf" srcId="{A2CC7BED-A5D8-437B-84D9-9E6E185B14D4}" destId="{68412C0C-A011-406A-95A4-44F5354C2BFC}" srcOrd="0" destOrd="0" presId="urn:microsoft.com/office/officeart/2005/8/layout/orgChart1"/>
    <dgm:cxn modelId="{22A2B653-9A8E-4707-9F1A-4652033F2C0D}" type="presOf" srcId="{99F1B145-9EED-4313-BE14-78FBC09E663A}" destId="{6762D3E3-F56B-428B-805D-A001464A65C5}" srcOrd="0" destOrd="0" presId="urn:microsoft.com/office/officeart/2005/8/layout/orgChart1"/>
    <dgm:cxn modelId="{1F4FDB53-8971-4F9D-87CF-0521B182FFE1}" type="presOf" srcId="{97586B15-90B6-42FE-BA68-C89DC7BAEB38}" destId="{AAE165F6-0031-4034-9A13-4B57F070F9C5}" srcOrd="1" destOrd="0" presId="urn:microsoft.com/office/officeart/2005/8/layout/orgChart1"/>
    <dgm:cxn modelId="{0E29BF06-961D-4528-80CB-254AFDFF2E47}" type="presOf" srcId="{C67619A9-48F3-4C34-A857-235AC48B0CA9}" destId="{A3EC1020-F18A-4FB7-BD7F-3F01210C554F}" srcOrd="0" destOrd="0" presId="urn:microsoft.com/office/officeart/2005/8/layout/orgChart1"/>
    <dgm:cxn modelId="{F45E5EE3-42D8-40A9-91A5-9A46D5B6D872}" type="presOf" srcId="{B17DC1C5-F165-452F-99FB-C50FEE41437A}" destId="{88C99E51-B3D0-4D37-B169-9E671F4DF58A}" srcOrd="1" destOrd="0" presId="urn:microsoft.com/office/officeart/2005/8/layout/orgChart1"/>
    <dgm:cxn modelId="{D288F901-A593-4B59-B848-B7877D2DA855}" type="presParOf" srcId="{6762D3E3-F56B-428B-805D-A001464A65C5}" destId="{79F198CB-4198-46F2-A7B2-D524E0A2D759}" srcOrd="0" destOrd="0" presId="urn:microsoft.com/office/officeart/2005/8/layout/orgChart1"/>
    <dgm:cxn modelId="{FEF527A3-ABFE-4D34-88A0-E5D03E78A313}" type="presParOf" srcId="{79F198CB-4198-46F2-A7B2-D524E0A2D759}" destId="{748CCB7E-FACD-46BB-A269-B77B69461CAA}" srcOrd="0" destOrd="0" presId="urn:microsoft.com/office/officeart/2005/8/layout/orgChart1"/>
    <dgm:cxn modelId="{0268B12E-02B6-40AB-B227-15D85F855B74}" type="presParOf" srcId="{748CCB7E-FACD-46BB-A269-B77B69461CAA}" destId="{9CD00C7C-3E77-4191-B90B-5042D4D31413}" srcOrd="0" destOrd="0" presId="urn:microsoft.com/office/officeart/2005/8/layout/orgChart1"/>
    <dgm:cxn modelId="{0EB01A3E-A556-47D3-992F-C5ADE838AFC6}" type="presParOf" srcId="{748CCB7E-FACD-46BB-A269-B77B69461CAA}" destId="{809D8860-3B10-41A1-96AB-CA161C70FAF0}" srcOrd="1" destOrd="0" presId="urn:microsoft.com/office/officeart/2005/8/layout/orgChart1"/>
    <dgm:cxn modelId="{DB6C5BE4-0174-417E-AEC3-DA303C557206}" type="presParOf" srcId="{79F198CB-4198-46F2-A7B2-D524E0A2D759}" destId="{358F8789-C949-4BB3-8762-C5F468C204F9}" srcOrd="1" destOrd="0" presId="urn:microsoft.com/office/officeart/2005/8/layout/orgChart1"/>
    <dgm:cxn modelId="{2E5B964C-1291-412D-A65E-6AEA6D55AF16}" type="presParOf" srcId="{358F8789-C949-4BB3-8762-C5F468C204F9}" destId="{A3EC1020-F18A-4FB7-BD7F-3F01210C554F}" srcOrd="0" destOrd="0" presId="urn:microsoft.com/office/officeart/2005/8/layout/orgChart1"/>
    <dgm:cxn modelId="{0E7BC570-8745-4737-B63D-058AA8C76B5C}" type="presParOf" srcId="{358F8789-C949-4BB3-8762-C5F468C204F9}" destId="{F7BFE179-BBC9-4843-803A-FF6D61BBB62D}" srcOrd="1" destOrd="0" presId="urn:microsoft.com/office/officeart/2005/8/layout/orgChart1"/>
    <dgm:cxn modelId="{8935403F-C625-488F-A733-CE3858E3BA94}" type="presParOf" srcId="{F7BFE179-BBC9-4843-803A-FF6D61BBB62D}" destId="{F83AD890-FEDC-4029-85F3-C0938B13C394}" srcOrd="0" destOrd="0" presId="urn:microsoft.com/office/officeart/2005/8/layout/orgChart1"/>
    <dgm:cxn modelId="{4D96075F-6A5D-4B84-B25E-D2C052A92182}" type="presParOf" srcId="{F83AD890-FEDC-4029-85F3-C0938B13C394}" destId="{EB85BDC7-EB99-45E3-934F-730EEC615F6B}" srcOrd="0" destOrd="0" presId="urn:microsoft.com/office/officeart/2005/8/layout/orgChart1"/>
    <dgm:cxn modelId="{08D4BEAC-46A1-44F7-964F-6F61B4E47485}" type="presParOf" srcId="{F83AD890-FEDC-4029-85F3-C0938B13C394}" destId="{AAE165F6-0031-4034-9A13-4B57F070F9C5}" srcOrd="1" destOrd="0" presId="urn:microsoft.com/office/officeart/2005/8/layout/orgChart1"/>
    <dgm:cxn modelId="{FE10B054-14F6-4082-A710-490BF27949A5}" type="presParOf" srcId="{F7BFE179-BBC9-4843-803A-FF6D61BBB62D}" destId="{20C77F8D-768E-44FD-AC2A-DCE2A2883070}" srcOrd="1" destOrd="0" presId="urn:microsoft.com/office/officeart/2005/8/layout/orgChart1"/>
    <dgm:cxn modelId="{6D492CA6-24EC-4D0B-B6DE-276D5FAF51A8}" type="presParOf" srcId="{F7BFE179-BBC9-4843-803A-FF6D61BBB62D}" destId="{E76869C3-AD2C-4BD1-816E-77793E8C9273}" srcOrd="2" destOrd="0" presId="urn:microsoft.com/office/officeart/2005/8/layout/orgChart1"/>
    <dgm:cxn modelId="{1FAACE41-D3E9-442C-B5F2-AFF81C1BE4DF}" type="presParOf" srcId="{358F8789-C949-4BB3-8762-C5F468C204F9}" destId="{68412C0C-A011-406A-95A4-44F5354C2BFC}" srcOrd="2" destOrd="0" presId="urn:microsoft.com/office/officeart/2005/8/layout/orgChart1"/>
    <dgm:cxn modelId="{D9A0CF32-A465-4D69-9D60-AE95CDF51014}" type="presParOf" srcId="{358F8789-C949-4BB3-8762-C5F468C204F9}" destId="{37DE9342-D326-469A-8D45-A18103ED6194}" srcOrd="3" destOrd="0" presId="urn:microsoft.com/office/officeart/2005/8/layout/orgChart1"/>
    <dgm:cxn modelId="{91F6187B-8227-48B1-9311-177CC2224589}" type="presParOf" srcId="{37DE9342-D326-469A-8D45-A18103ED6194}" destId="{7B2F004A-0585-41E3-927F-A66D0B785C63}" srcOrd="0" destOrd="0" presId="urn:microsoft.com/office/officeart/2005/8/layout/orgChart1"/>
    <dgm:cxn modelId="{7EE8E0E3-AFF3-443C-A035-D74579F9C578}" type="presParOf" srcId="{7B2F004A-0585-41E3-927F-A66D0B785C63}" destId="{777A2674-0C2D-4A60-BB75-33A4AD6A5BBD}" srcOrd="0" destOrd="0" presId="urn:microsoft.com/office/officeart/2005/8/layout/orgChart1"/>
    <dgm:cxn modelId="{2348EA01-BCF9-44FF-97BC-ED1983E48CC2}" type="presParOf" srcId="{7B2F004A-0585-41E3-927F-A66D0B785C63}" destId="{88C99E51-B3D0-4D37-B169-9E671F4DF58A}" srcOrd="1" destOrd="0" presId="urn:microsoft.com/office/officeart/2005/8/layout/orgChart1"/>
    <dgm:cxn modelId="{478100F5-7B37-4EB5-943C-948B8E012B4E}" type="presParOf" srcId="{37DE9342-D326-469A-8D45-A18103ED6194}" destId="{27C22AA9-C62A-46D1-AD33-AAC14C874399}" srcOrd="1" destOrd="0" presId="urn:microsoft.com/office/officeart/2005/8/layout/orgChart1"/>
    <dgm:cxn modelId="{5A42A9BE-05A6-4D0E-B7FF-602B99CAB10F}" type="presParOf" srcId="{37DE9342-D326-469A-8D45-A18103ED6194}" destId="{00073505-98ED-4050-A072-1EB185D1F72B}" srcOrd="2" destOrd="0" presId="urn:microsoft.com/office/officeart/2005/8/layout/orgChart1"/>
    <dgm:cxn modelId="{4F75F7C7-9358-43DE-94C6-5B97B5D83BB7}" type="presParOf" srcId="{79F198CB-4198-46F2-A7B2-D524E0A2D759}" destId="{01FC4000-F264-4805-A61C-12D5DB98F792}"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78AC18-5B38-4F3A-A7D0-0B611D02515B}"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it-IT"/>
        </a:p>
      </dgm:t>
    </dgm:pt>
    <dgm:pt modelId="{4D621B5D-6D0D-49C9-8B99-3BD4FB7AE85B}">
      <dgm:prSet/>
      <dgm:spPr/>
      <dgm:t>
        <a:bodyPr/>
        <a:lstStyle/>
        <a:p>
          <a:pPr rtl="0"/>
          <a:r>
            <a:rPr lang="it-IT" b="1" dirty="0" smtClean="0"/>
            <a:t>Giugno 2012</a:t>
          </a:r>
          <a:endParaRPr lang="it-IT" dirty="0"/>
        </a:p>
      </dgm:t>
    </dgm:pt>
    <dgm:pt modelId="{49593590-F35A-4210-971E-97126A9992DE}" type="parTrans" cxnId="{A256C7AB-AA33-43AC-B115-753CED8113CA}">
      <dgm:prSet/>
      <dgm:spPr/>
      <dgm:t>
        <a:bodyPr/>
        <a:lstStyle/>
        <a:p>
          <a:endParaRPr lang="it-IT"/>
        </a:p>
      </dgm:t>
    </dgm:pt>
    <dgm:pt modelId="{6E72EA67-844E-42F4-BCC8-EA30B89FB977}" type="sibTrans" cxnId="{A256C7AB-AA33-43AC-B115-753CED8113CA}">
      <dgm:prSet/>
      <dgm:spPr/>
      <dgm:t>
        <a:bodyPr/>
        <a:lstStyle/>
        <a:p>
          <a:endParaRPr lang="it-IT"/>
        </a:p>
      </dgm:t>
    </dgm:pt>
    <dgm:pt modelId="{FE3C05A5-7A62-47C1-B254-417B869755D4}" type="pres">
      <dgm:prSet presAssocID="{BD78AC18-5B38-4F3A-A7D0-0B611D02515B}" presName="linear" presStyleCnt="0">
        <dgm:presLayoutVars>
          <dgm:animLvl val="lvl"/>
          <dgm:resizeHandles val="exact"/>
        </dgm:presLayoutVars>
      </dgm:prSet>
      <dgm:spPr/>
      <dgm:t>
        <a:bodyPr/>
        <a:lstStyle/>
        <a:p>
          <a:endParaRPr lang="it-IT"/>
        </a:p>
      </dgm:t>
    </dgm:pt>
    <dgm:pt modelId="{938C8EAE-0769-4415-BDEE-2AD05CF23266}" type="pres">
      <dgm:prSet presAssocID="{4D621B5D-6D0D-49C9-8B99-3BD4FB7AE85B}" presName="parentText" presStyleLbl="node1" presStyleIdx="0" presStyleCnt="1">
        <dgm:presLayoutVars>
          <dgm:chMax val="0"/>
          <dgm:bulletEnabled val="1"/>
        </dgm:presLayoutVars>
      </dgm:prSet>
      <dgm:spPr/>
      <dgm:t>
        <a:bodyPr/>
        <a:lstStyle/>
        <a:p>
          <a:endParaRPr lang="it-IT"/>
        </a:p>
      </dgm:t>
    </dgm:pt>
  </dgm:ptLst>
  <dgm:cxnLst>
    <dgm:cxn modelId="{BE2D5A9A-02CD-492A-98F8-B1BDB310B921}" type="presOf" srcId="{4D621B5D-6D0D-49C9-8B99-3BD4FB7AE85B}" destId="{938C8EAE-0769-4415-BDEE-2AD05CF23266}" srcOrd="0" destOrd="0" presId="urn:microsoft.com/office/officeart/2005/8/layout/vList2"/>
    <dgm:cxn modelId="{A256C7AB-AA33-43AC-B115-753CED8113CA}" srcId="{BD78AC18-5B38-4F3A-A7D0-0B611D02515B}" destId="{4D621B5D-6D0D-49C9-8B99-3BD4FB7AE85B}" srcOrd="0" destOrd="0" parTransId="{49593590-F35A-4210-971E-97126A9992DE}" sibTransId="{6E72EA67-844E-42F4-BCC8-EA30B89FB977}"/>
    <dgm:cxn modelId="{7707EB3C-66F8-4525-B8FF-3EA988E56E1D}" type="presOf" srcId="{BD78AC18-5B38-4F3A-A7D0-0B611D02515B}" destId="{FE3C05A5-7A62-47C1-B254-417B869755D4}" srcOrd="0" destOrd="0" presId="urn:microsoft.com/office/officeart/2005/8/layout/vList2"/>
    <dgm:cxn modelId="{360B8930-5312-45D2-AA54-FBC5898EA467}" type="presParOf" srcId="{FE3C05A5-7A62-47C1-B254-417B869755D4}" destId="{938C8EAE-0769-4415-BDEE-2AD05CF23266}"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76EE535D-DE6A-4726-B4EB-53E741CBA49B}"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it-IT"/>
        </a:p>
      </dgm:t>
    </dgm:pt>
    <dgm:pt modelId="{8D288FE7-A2FA-4905-9EAC-E0EB9416A2E4}">
      <dgm:prSet custT="1"/>
      <dgm:spPr/>
      <dgm:t>
        <a:bodyPr/>
        <a:lstStyle/>
        <a:p>
          <a:pPr rtl="0"/>
          <a:r>
            <a:rPr lang="it-IT" sz="1400" b="1" dirty="0" smtClean="0"/>
            <a:t>La formazione di tipo professionalizzante </a:t>
          </a:r>
          <a:r>
            <a:rPr lang="it-IT" sz="1400" dirty="0" smtClean="0"/>
            <a:t>e di mestiere, svolta sotto la responsabilità della azienda </a:t>
          </a:r>
          <a:endParaRPr lang="it-IT" sz="1400" dirty="0"/>
        </a:p>
      </dgm:t>
    </dgm:pt>
    <dgm:pt modelId="{9A7C7C9E-3EBE-4F62-848D-BF6A28E2C257}" type="parTrans" cxnId="{D44742CD-5A44-42AE-A377-2855B5483842}">
      <dgm:prSet/>
      <dgm:spPr/>
      <dgm:t>
        <a:bodyPr/>
        <a:lstStyle/>
        <a:p>
          <a:endParaRPr lang="it-IT"/>
        </a:p>
      </dgm:t>
    </dgm:pt>
    <dgm:pt modelId="{1F40CA67-E09F-4E37-8ACD-7627C259620C}" type="sibTrans" cxnId="{D44742CD-5A44-42AE-A377-2855B5483842}">
      <dgm:prSet/>
      <dgm:spPr/>
      <dgm:t>
        <a:bodyPr/>
        <a:lstStyle/>
        <a:p>
          <a:endParaRPr lang="it-IT"/>
        </a:p>
      </dgm:t>
    </dgm:pt>
    <dgm:pt modelId="{8806EC89-19D6-420F-858E-315A5E03777A}">
      <dgm:prSet custT="1"/>
      <dgm:spPr/>
      <dgm:t>
        <a:bodyPr/>
        <a:lstStyle/>
        <a:p>
          <a:pPr rtl="0"/>
          <a:r>
            <a:rPr lang="it-IT" sz="2800" dirty="0" smtClean="0"/>
            <a:t>è integrata</a:t>
          </a:r>
          <a:endParaRPr lang="it-IT" sz="2800" dirty="0"/>
        </a:p>
      </dgm:t>
    </dgm:pt>
    <dgm:pt modelId="{56309690-E423-4C82-BAE1-43C3D5933049}" type="parTrans" cxnId="{D09CE9D0-F50C-4F3A-B237-9B4B882BF10E}">
      <dgm:prSet/>
      <dgm:spPr/>
      <dgm:t>
        <a:bodyPr/>
        <a:lstStyle/>
        <a:p>
          <a:endParaRPr lang="it-IT"/>
        </a:p>
      </dgm:t>
    </dgm:pt>
    <dgm:pt modelId="{D0D00F5F-D98C-4FF5-B0CD-D92DAE76F8ED}" type="sibTrans" cxnId="{D09CE9D0-F50C-4F3A-B237-9B4B882BF10E}">
      <dgm:prSet/>
      <dgm:spPr/>
      <dgm:t>
        <a:bodyPr/>
        <a:lstStyle/>
        <a:p>
          <a:endParaRPr lang="it-IT"/>
        </a:p>
      </dgm:t>
    </dgm:pt>
    <dgm:pt modelId="{E8AE211D-C49B-405D-A1C9-FCC7D3E13459}">
      <dgm:prSet custT="1"/>
      <dgm:spPr/>
      <dgm:t>
        <a:bodyPr/>
        <a:lstStyle/>
        <a:p>
          <a:pPr rtl="0"/>
          <a:r>
            <a:rPr lang="it-IT" sz="1400" dirty="0" smtClean="0"/>
            <a:t>dalla </a:t>
          </a:r>
          <a:r>
            <a:rPr lang="it-IT" sz="1400" b="1" dirty="0" smtClean="0"/>
            <a:t>offerta formativa pubblica,</a:t>
          </a:r>
          <a:r>
            <a:rPr lang="it-IT" sz="1400" dirty="0" smtClean="0"/>
            <a:t> interna o esterna alla azienda, finalizzata alla acquisizione di competenze di base e trasversali per un monte complessivo non superiore </a:t>
          </a:r>
          <a:r>
            <a:rPr lang="it-IT" sz="1400" b="1" dirty="0" smtClean="0"/>
            <a:t>a centoventi ore per la durata del triennio </a:t>
          </a:r>
          <a:r>
            <a:rPr lang="it-IT" sz="1400" dirty="0" smtClean="0"/>
            <a:t>e disciplinata dalle regioni sentite le parti sociali e tenuto conto dell'età, del titolo di studio e delle competenze</a:t>
          </a:r>
          <a:r>
            <a:rPr lang="it-IT" sz="900" dirty="0" smtClean="0"/>
            <a:t>. </a:t>
          </a:r>
          <a:endParaRPr lang="it-IT" sz="900" dirty="0"/>
        </a:p>
      </dgm:t>
    </dgm:pt>
    <dgm:pt modelId="{BA299A3B-D3EF-44CB-92D6-C70363F36979}" type="parTrans" cxnId="{384A7B63-000B-4FFC-92E7-2A742C757B98}">
      <dgm:prSet/>
      <dgm:spPr/>
      <dgm:t>
        <a:bodyPr/>
        <a:lstStyle/>
        <a:p>
          <a:endParaRPr lang="it-IT"/>
        </a:p>
      </dgm:t>
    </dgm:pt>
    <dgm:pt modelId="{69AA66D2-5313-4376-89CA-DD93E3F109CE}" type="sibTrans" cxnId="{384A7B63-000B-4FFC-92E7-2A742C757B98}">
      <dgm:prSet/>
      <dgm:spPr/>
      <dgm:t>
        <a:bodyPr/>
        <a:lstStyle/>
        <a:p>
          <a:endParaRPr lang="it-IT"/>
        </a:p>
      </dgm:t>
    </dgm:pt>
    <dgm:pt modelId="{C038D021-82ED-4ED3-9383-6F84AFC5746B}" type="pres">
      <dgm:prSet presAssocID="{76EE535D-DE6A-4726-B4EB-53E741CBA49B}" presName="hierChild1" presStyleCnt="0">
        <dgm:presLayoutVars>
          <dgm:orgChart val="1"/>
          <dgm:chPref val="1"/>
          <dgm:dir/>
          <dgm:animOne val="branch"/>
          <dgm:animLvl val="lvl"/>
          <dgm:resizeHandles/>
        </dgm:presLayoutVars>
      </dgm:prSet>
      <dgm:spPr/>
      <dgm:t>
        <a:bodyPr/>
        <a:lstStyle/>
        <a:p>
          <a:endParaRPr lang="it-IT"/>
        </a:p>
      </dgm:t>
    </dgm:pt>
    <dgm:pt modelId="{C097C05D-7BD2-40F1-9813-19E9322A856E}" type="pres">
      <dgm:prSet presAssocID="{8D288FE7-A2FA-4905-9EAC-E0EB9416A2E4}" presName="hierRoot1" presStyleCnt="0">
        <dgm:presLayoutVars>
          <dgm:hierBranch val="init"/>
        </dgm:presLayoutVars>
      </dgm:prSet>
      <dgm:spPr/>
    </dgm:pt>
    <dgm:pt modelId="{9C016F32-AB24-4127-B176-2F932E1EB08C}" type="pres">
      <dgm:prSet presAssocID="{8D288FE7-A2FA-4905-9EAC-E0EB9416A2E4}" presName="rootComposite1" presStyleCnt="0"/>
      <dgm:spPr/>
    </dgm:pt>
    <dgm:pt modelId="{9FA9D0D7-A795-458F-B243-8FC2DDD1EE5C}" type="pres">
      <dgm:prSet presAssocID="{8D288FE7-A2FA-4905-9EAC-E0EB9416A2E4}" presName="rootText1" presStyleLbl="node0" presStyleIdx="0" presStyleCnt="3" custAng="10800000" custFlipVert="1" custScaleY="167410" custLinFactNeighborX="7347" custLinFactNeighborY="-16271">
        <dgm:presLayoutVars>
          <dgm:chPref val="3"/>
        </dgm:presLayoutVars>
      </dgm:prSet>
      <dgm:spPr/>
      <dgm:t>
        <a:bodyPr/>
        <a:lstStyle/>
        <a:p>
          <a:endParaRPr lang="it-IT"/>
        </a:p>
      </dgm:t>
    </dgm:pt>
    <dgm:pt modelId="{7983B5D7-5696-4F80-9B47-6EC2B5129AEB}" type="pres">
      <dgm:prSet presAssocID="{8D288FE7-A2FA-4905-9EAC-E0EB9416A2E4}" presName="rootConnector1" presStyleLbl="node1" presStyleIdx="0" presStyleCnt="0"/>
      <dgm:spPr/>
      <dgm:t>
        <a:bodyPr/>
        <a:lstStyle/>
        <a:p>
          <a:endParaRPr lang="it-IT"/>
        </a:p>
      </dgm:t>
    </dgm:pt>
    <dgm:pt modelId="{50FC1A1C-4CC7-453D-BDB8-1B486E46270B}" type="pres">
      <dgm:prSet presAssocID="{8D288FE7-A2FA-4905-9EAC-E0EB9416A2E4}" presName="hierChild2" presStyleCnt="0"/>
      <dgm:spPr/>
    </dgm:pt>
    <dgm:pt modelId="{BC988F12-2B7F-447C-8AC7-71418B79967C}" type="pres">
      <dgm:prSet presAssocID="{8D288FE7-A2FA-4905-9EAC-E0EB9416A2E4}" presName="hierChild3" presStyleCnt="0"/>
      <dgm:spPr/>
    </dgm:pt>
    <dgm:pt modelId="{35562488-2F79-489A-AE42-F3153543FDCE}" type="pres">
      <dgm:prSet presAssocID="{8806EC89-19D6-420F-858E-315A5E03777A}" presName="hierRoot1" presStyleCnt="0">
        <dgm:presLayoutVars>
          <dgm:hierBranch val="init"/>
        </dgm:presLayoutVars>
      </dgm:prSet>
      <dgm:spPr/>
    </dgm:pt>
    <dgm:pt modelId="{A372B4FA-D3F5-4B31-93D4-62EFFAF1483A}" type="pres">
      <dgm:prSet presAssocID="{8806EC89-19D6-420F-858E-315A5E03777A}" presName="rootComposite1" presStyleCnt="0"/>
      <dgm:spPr/>
    </dgm:pt>
    <dgm:pt modelId="{BA7F18FF-BC90-4E19-B608-A896932D2F3C}" type="pres">
      <dgm:prSet presAssocID="{8806EC89-19D6-420F-858E-315A5E03777A}" presName="rootText1" presStyleLbl="node0" presStyleIdx="1" presStyleCnt="3" custLinFactNeighborX="2862" custLinFactNeighborY="-47112">
        <dgm:presLayoutVars>
          <dgm:chPref val="3"/>
        </dgm:presLayoutVars>
      </dgm:prSet>
      <dgm:spPr/>
      <dgm:t>
        <a:bodyPr/>
        <a:lstStyle/>
        <a:p>
          <a:endParaRPr lang="it-IT"/>
        </a:p>
      </dgm:t>
    </dgm:pt>
    <dgm:pt modelId="{FBF43BFE-B8CD-4A9C-A48F-1C4966BD3039}" type="pres">
      <dgm:prSet presAssocID="{8806EC89-19D6-420F-858E-315A5E03777A}" presName="rootConnector1" presStyleLbl="node1" presStyleIdx="0" presStyleCnt="0"/>
      <dgm:spPr/>
      <dgm:t>
        <a:bodyPr/>
        <a:lstStyle/>
        <a:p>
          <a:endParaRPr lang="it-IT"/>
        </a:p>
      </dgm:t>
    </dgm:pt>
    <dgm:pt modelId="{1FFB0A6B-BF4D-4EFC-BE4C-A76E7877FDE4}" type="pres">
      <dgm:prSet presAssocID="{8806EC89-19D6-420F-858E-315A5E03777A}" presName="hierChild2" presStyleCnt="0"/>
      <dgm:spPr/>
    </dgm:pt>
    <dgm:pt modelId="{A5EEF50E-458E-47FD-8B9A-B4F0F49F2E60}" type="pres">
      <dgm:prSet presAssocID="{8806EC89-19D6-420F-858E-315A5E03777A}" presName="hierChild3" presStyleCnt="0"/>
      <dgm:spPr/>
    </dgm:pt>
    <dgm:pt modelId="{9A5AE44E-00E3-4985-81CB-3695C611AD6D}" type="pres">
      <dgm:prSet presAssocID="{E8AE211D-C49B-405D-A1C9-FCC7D3E13459}" presName="hierRoot1" presStyleCnt="0">
        <dgm:presLayoutVars>
          <dgm:hierBranch val="init"/>
        </dgm:presLayoutVars>
      </dgm:prSet>
      <dgm:spPr/>
    </dgm:pt>
    <dgm:pt modelId="{12366A99-7A46-458A-B1F8-33812F2B2683}" type="pres">
      <dgm:prSet presAssocID="{E8AE211D-C49B-405D-A1C9-FCC7D3E13459}" presName="rootComposite1" presStyleCnt="0"/>
      <dgm:spPr/>
    </dgm:pt>
    <dgm:pt modelId="{A4B385CB-96DF-4B47-A55D-DACDF9CFFD58}" type="pres">
      <dgm:prSet presAssocID="{E8AE211D-C49B-405D-A1C9-FCC7D3E13459}" presName="rootText1" presStyleLbl="node0" presStyleIdx="2" presStyleCnt="3" custScaleY="330912" custLinFactY="-3059" custLinFactNeighborX="-6147" custLinFactNeighborY="-100000">
        <dgm:presLayoutVars>
          <dgm:chPref val="3"/>
        </dgm:presLayoutVars>
      </dgm:prSet>
      <dgm:spPr/>
      <dgm:t>
        <a:bodyPr/>
        <a:lstStyle/>
        <a:p>
          <a:endParaRPr lang="it-IT"/>
        </a:p>
      </dgm:t>
    </dgm:pt>
    <dgm:pt modelId="{6FA9140E-9E1F-49EA-865E-C8116C48FDCB}" type="pres">
      <dgm:prSet presAssocID="{E8AE211D-C49B-405D-A1C9-FCC7D3E13459}" presName="rootConnector1" presStyleLbl="node1" presStyleIdx="0" presStyleCnt="0"/>
      <dgm:spPr/>
      <dgm:t>
        <a:bodyPr/>
        <a:lstStyle/>
        <a:p>
          <a:endParaRPr lang="it-IT"/>
        </a:p>
      </dgm:t>
    </dgm:pt>
    <dgm:pt modelId="{E6E8C40D-C76D-47D6-A40D-E6B51CF2B481}" type="pres">
      <dgm:prSet presAssocID="{E8AE211D-C49B-405D-A1C9-FCC7D3E13459}" presName="hierChild2" presStyleCnt="0"/>
      <dgm:spPr/>
    </dgm:pt>
    <dgm:pt modelId="{E3CCA8CE-3CE3-48CB-9AC5-3123439E6753}" type="pres">
      <dgm:prSet presAssocID="{E8AE211D-C49B-405D-A1C9-FCC7D3E13459}" presName="hierChild3" presStyleCnt="0"/>
      <dgm:spPr/>
    </dgm:pt>
  </dgm:ptLst>
  <dgm:cxnLst>
    <dgm:cxn modelId="{384A7B63-000B-4FFC-92E7-2A742C757B98}" srcId="{76EE535D-DE6A-4726-B4EB-53E741CBA49B}" destId="{E8AE211D-C49B-405D-A1C9-FCC7D3E13459}" srcOrd="2" destOrd="0" parTransId="{BA299A3B-D3EF-44CB-92D6-C70363F36979}" sibTransId="{69AA66D2-5313-4376-89CA-DD93E3F109CE}"/>
    <dgm:cxn modelId="{8FCE9AC9-5C12-49A8-8545-A0A078D41789}" type="presOf" srcId="{76EE535D-DE6A-4726-B4EB-53E741CBA49B}" destId="{C038D021-82ED-4ED3-9383-6F84AFC5746B}" srcOrd="0" destOrd="0" presId="urn:microsoft.com/office/officeart/2005/8/layout/orgChart1"/>
    <dgm:cxn modelId="{0CF9BBD9-9BE0-430E-B29F-917A2D9739B1}" type="presOf" srcId="{8806EC89-19D6-420F-858E-315A5E03777A}" destId="{BA7F18FF-BC90-4E19-B608-A896932D2F3C}" srcOrd="0" destOrd="0" presId="urn:microsoft.com/office/officeart/2005/8/layout/orgChart1"/>
    <dgm:cxn modelId="{3D71EFE6-4A65-4AA7-AB3A-B22B56C873C3}" type="presOf" srcId="{8D288FE7-A2FA-4905-9EAC-E0EB9416A2E4}" destId="{9FA9D0D7-A795-458F-B243-8FC2DDD1EE5C}" srcOrd="0" destOrd="0" presId="urn:microsoft.com/office/officeart/2005/8/layout/orgChart1"/>
    <dgm:cxn modelId="{AF605C14-D0F2-4D2E-A108-AAE98E8B559A}" type="presOf" srcId="{8806EC89-19D6-420F-858E-315A5E03777A}" destId="{FBF43BFE-B8CD-4A9C-A48F-1C4966BD3039}" srcOrd="1" destOrd="0" presId="urn:microsoft.com/office/officeart/2005/8/layout/orgChart1"/>
    <dgm:cxn modelId="{CC919AE7-01F5-4EF6-A700-91CAB315AA8C}" type="presOf" srcId="{E8AE211D-C49B-405D-A1C9-FCC7D3E13459}" destId="{6FA9140E-9E1F-49EA-865E-C8116C48FDCB}" srcOrd="1" destOrd="0" presId="urn:microsoft.com/office/officeart/2005/8/layout/orgChart1"/>
    <dgm:cxn modelId="{9338F232-C822-4A8A-9350-DFDDE84E1832}" type="presOf" srcId="{8D288FE7-A2FA-4905-9EAC-E0EB9416A2E4}" destId="{7983B5D7-5696-4F80-9B47-6EC2B5129AEB}" srcOrd="1" destOrd="0" presId="urn:microsoft.com/office/officeart/2005/8/layout/orgChart1"/>
    <dgm:cxn modelId="{D09CE9D0-F50C-4F3A-B237-9B4B882BF10E}" srcId="{76EE535D-DE6A-4726-B4EB-53E741CBA49B}" destId="{8806EC89-19D6-420F-858E-315A5E03777A}" srcOrd="1" destOrd="0" parTransId="{56309690-E423-4C82-BAE1-43C3D5933049}" sibTransId="{D0D00F5F-D98C-4FF5-B0CD-D92DAE76F8ED}"/>
    <dgm:cxn modelId="{D44742CD-5A44-42AE-A377-2855B5483842}" srcId="{76EE535D-DE6A-4726-B4EB-53E741CBA49B}" destId="{8D288FE7-A2FA-4905-9EAC-E0EB9416A2E4}" srcOrd="0" destOrd="0" parTransId="{9A7C7C9E-3EBE-4F62-848D-BF6A28E2C257}" sibTransId="{1F40CA67-E09F-4E37-8ACD-7627C259620C}"/>
    <dgm:cxn modelId="{0F99AE6E-2C43-493D-A94F-C715CDF5687D}" type="presOf" srcId="{E8AE211D-C49B-405D-A1C9-FCC7D3E13459}" destId="{A4B385CB-96DF-4B47-A55D-DACDF9CFFD58}" srcOrd="0" destOrd="0" presId="urn:microsoft.com/office/officeart/2005/8/layout/orgChart1"/>
    <dgm:cxn modelId="{99A9D852-E795-48A3-A192-B1CD8814628D}" type="presParOf" srcId="{C038D021-82ED-4ED3-9383-6F84AFC5746B}" destId="{C097C05D-7BD2-40F1-9813-19E9322A856E}" srcOrd="0" destOrd="0" presId="urn:microsoft.com/office/officeart/2005/8/layout/orgChart1"/>
    <dgm:cxn modelId="{5B93DEE6-BBA6-4A20-98C4-87F49C486BF3}" type="presParOf" srcId="{C097C05D-7BD2-40F1-9813-19E9322A856E}" destId="{9C016F32-AB24-4127-B176-2F932E1EB08C}" srcOrd="0" destOrd="0" presId="urn:microsoft.com/office/officeart/2005/8/layout/orgChart1"/>
    <dgm:cxn modelId="{CD3DBC42-5946-4C2D-ACB7-0D523BDFF485}" type="presParOf" srcId="{9C016F32-AB24-4127-B176-2F932E1EB08C}" destId="{9FA9D0D7-A795-458F-B243-8FC2DDD1EE5C}" srcOrd="0" destOrd="0" presId="urn:microsoft.com/office/officeart/2005/8/layout/orgChart1"/>
    <dgm:cxn modelId="{5A2B6EAE-2B6C-420F-B8F8-C6C66CEB7EC0}" type="presParOf" srcId="{9C016F32-AB24-4127-B176-2F932E1EB08C}" destId="{7983B5D7-5696-4F80-9B47-6EC2B5129AEB}" srcOrd="1" destOrd="0" presId="urn:microsoft.com/office/officeart/2005/8/layout/orgChart1"/>
    <dgm:cxn modelId="{5D13B748-1110-4240-A439-37A55F8FEB94}" type="presParOf" srcId="{C097C05D-7BD2-40F1-9813-19E9322A856E}" destId="{50FC1A1C-4CC7-453D-BDB8-1B486E46270B}" srcOrd="1" destOrd="0" presId="urn:microsoft.com/office/officeart/2005/8/layout/orgChart1"/>
    <dgm:cxn modelId="{040AE075-7398-4A7C-B258-E013ECF5787C}" type="presParOf" srcId="{C097C05D-7BD2-40F1-9813-19E9322A856E}" destId="{BC988F12-2B7F-447C-8AC7-71418B79967C}" srcOrd="2" destOrd="0" presId="urn:microsoft.com/office/officeart/2005/8/layout/orgChart1"/>
    <dgm:cxn modelId="{7B97F1F7-9384-4B1A-B3BC-9D880BBF18B5}" type="presParOf" srcId="{C038D021-82ED-4ED3-9383-6F84AFC5746B}" destId="{35562488-2F79-489A-AE42-F3153543FDCE}" srcOrd="1" destOrd="0" presId="urn:microsoft.com/office/officeart/2005/8/layout/orgChart1"/>
    <dgm:cxn modelId="{C6556C2C-7EC8-4539-9039-217B91B8C763}" type="presParOf" srcId="{35562488-2F79-489A-AE42-F3153543FDCE}" destId="{A372B4FA-D3F5-4B31-93D4-62EFFAF1483A}" srcOrd="0" destOrd="0" presId="urn:microsoft.com/office/officeart/2005/8/layout/orgChart1"/>
    <dgm:cxn modelId="{08293579-4B73-4772-A0F2-1D7B0C36B206}" type="presParOf" srcId="{A372B4FA-D3F5-4B31-93D4-62EFFAF1483A}" destId="{BA7F18FF-BC90-4E19-B608-A896932D2F3C}" srcOrd="0" destOrd="0" presId="urn:microsoft.com/office/officeart/2005/8/layout/orgChart1"/>
    <dgm:cxn modelId="{59708F6E-EA75-4A9C-9F11-A975DAE137E1}" type="presParOf" srcId="{A372B4FA-D3F5-4B31-93D4-62EFFAF1483A}" destId="{FBF43BFE-B8CD-4A9C-A48F-1C4966BD3039}" srcOrd="1" destOrd="0" presId="urn:microsoft.com/office/officeart/2005/8/layout/orgChart1"/>
    <dgm:cxn modelId="{C956A681-729F-4458-9C03-E256DEF4AECD}" type="presParOf" srcId="{35562488-2F79-489A-AE42-F3153543FDCE}" destId="{1FFB0A6B-BF4D-4EFC-BE4C-A76E7877FDE4}" srcOrd="1" destOrd="0" presId="urn:microsoft.com/office/officeart/2005/8/layout/orgChart1"/>
    <dgm:cxn modelId="{74D51AB5-ACB0-4C6C-BE8F-05453EAB1125}" type="presParOf" srcId="{35562488-2F79-489A-AE42-F3153543FDCE}" destId="{A5EEF50E-458E-47FD-8B9A-B4F0F49F2E60}" srcOrd="2" destOrd="0" presId="urn:microsoft.com/office/officeart/2005/8/layout/orgChart1"/>
    <dgm:cxn modelId="{0A67E92F-24FB-4A09-A2C8-9FDF90A00712}" type="presParOf" srcId="{C038D021-82ED-4ED3-9383-6F84AFC5746B}" destId="{9A5AE44E-00E3-4985-81CB-3695C611AD6D}" srcOrd="2" destOrd="0" presId="urn:microsoft.com/office/officeart/2005/8/layout/orgChart1"/>
    <dgm:cxn modelId="{5D4E6EC0-A3F5-4E57-9BB6-272B0F211C90}" type="presParOf" srcId="{9A5AE44E-00E3-4985-81CB-3695C611AD6D}" destId="{12366A99-7A46-458A-B1F8-33812F2B2683}" srcOrd="0" destOrd="0" presId="urn:microsoft.com/office/officeart/2005/8/layout/orgChart1"/>
    <dgm:cxn modelId="{CD565692-D390-4C27-8192-125E53106064}" type="presParOf" srcId="{12366A99-7A46-458A-B1F8-33812F2B2683}" destId="{A4B385CB-96DF-4B47-A55D-DACDF9CFFD58}" srcOrd="0" destOrd="0" presId="urn:microsoft.com/office/officeart/2005/8/layout/orgChart1"/>
    <dgm:cxn modelId="{1C4701FE-E6F0-4FE6-A9CA-B66E2984950D}" type="presParOf" srcId="{12366A99-7A46-458A-B1F8-33812F2B2683}" destId="{6FA9140E-9E1F-49EA-865E-C8116C48FDCB}" srcOrd="1" destOrd="0" presId="urn:microsoft.com/office/officeart/2005/8/layout/orgChart1"/>
    <dgm:cxn modelId="{3BC5DD59-D087-49F7-802C-0AE8633F5036}" type="presParOf" srcId="{9A5AE44E-00E3-4985-81CB-3695C611AD6D}" destId="{E6E8C40D-C76D-47D6-A40D-E6B51CF2B481}" srcOrd="1" destOrd="0" presId="urn:microsoft.com/office/officeart/2005/8/layout/orgChart1"/>
    <dgm:cxn modelId="{FBF55FAC-372D-4FD4-A48A-4593136E7704}" type="presParOf" srcId="{9A5AE44E-00E3-4985-81CB-3695C611AD6D}" destId="{E3CCA8CE-3CE3-48CB-9AC5-3123439E6753}"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98E321EE-6FF4-4EAD-865C-E4F877A1160C}" type="doc">
      <dgm:prSet loTypeId="urn:microsoft.com/office/officeart/2005/8/layout/hProcess11" loCatId="process" qsTypeId="urn:microsoft.com/office/officeart/2005/8/quickstyle/simple1" qsCatId="simple" csTypeId="urn:microsoft.com/office/officeart/2005/8/colors/accent1_2" csCatId="accent1"/>
      <dgm:spPr/>
      <dgm:t>
        <a:bodyPr/>
        <a:lstStyle/>
        <a:p>
          <a:endParaRPr lang="it-IT"/>
        </a:p>
      </dgm:t>
    </dgm:pt>
    <dgm:pt modelId="{7B08653D-E71D-4E35-8702-C59484BB02EF}">
      <dgm:prSet/>
      <dgm:spPr/>
      <dgm:t>
        <a:bodyPr/>
        <a:lstStyle/>
        <a:p>
          <a:pPr rtl="0"/>
          <a:endParaRPr lang="it-IT"/>
        </a:p>
      </dgm:t>
    </dgm:pt>
    <dgm:pt modelId="{8A13B33B-7379-48D8-A7AC-40B4C5CDDCF3}" type="parTrans" cxnId="{44856BFD-FCE9-4B78-9425-BCEBD1D472A5}">
      <dgm:prSet/>
      <dgm:spPr/>
      <dgm:t>
        <a:bodyPr/>
        <a:lstStyle/>
        <a:p>
          <a:endParaRPr lang="it-IT"/>
        </a:p>
      </dgm:t>
    </dgm:pt>
    <dgm:pt modelId="{2ADFD7E9-6762-4D40-AEC6-7CD3E59F92A0}" type="sibTrans" cxnId="{44856BFD-FCE9-4B78-9425-BCEBD1D472A5}">
      <dgm:prSet/>
      <dgm:spPr/>
      <dgm:t>
        <a:bodyPr/>
        <a:lstStyle/>
        <a:p>
          <a:endParaRPr lang="it-IT"/>
        </a:p>
      </dgm:t>
    </dgm:pt>
    <dgm:pt modelId="{C74A03FE-BA57-44F7-BC4E-7E0434C09731}">
      <dgm:prSet custT="1"/>
      <dgm:spPr/>
      <dgm:t>
        <a:bodyPr/>
        <a:lstStyle/>
        <a:p>
          <a:pPr rtl="0"/>
          <a:r>
            <a:rPr lang="it-IT" sz="1800" dirty="0" smtClean="0"/>
            <a:t>Formazione trasversale (di competenza della regione) 120 ore nel triennio </a:t>
          </a:r>
          <a:r>
            <a:rPr lang="it-IT" sz="1800" dirty="0" err="1" smtClean="0"/>
            <a:t>D.lgs</a:t>
          </a:r>
          <a:r>
            <a:rPr lang="it-IT" sz="1800" dirty="0" smtClean="0"/>
            <a:t> 167/2011 art. 4 , comma 3</a:t>
          </a:r>
          <a:endParaRPr lang="it-IT" sz="1800" dirty="0"/>
        </a:p>
      </dgm:t>
    </dgm:pt>
    <dgm:pt modelId="{34AE36AC-885C-4ECD-8D05-57E56A349F5B}" type="parTrans" cxnId="{48ADFB06-D43A-4DCB-9226-4A169F2F3781}">
      <dgm:prSet/>
      <dgm:spPr/>
      <dgm:t>
        <a:bodyPr/>
        <a:lstStyle/>
        <a:p>
          <a:endParaRPr lang="it-IT"/>
        </a:p>
      </dgm:t>
    </dgm:pt>
    <dgm:pt modelId="{BD267070-48B2-48E2-A0BF-A4D78315B29D}" type="sibTrans" cxnId="{48ADFB06-D43A-4DCB-9226-4A169F2F3781}">
      <dgm:prSet/>
      <dgm:spPr/>
      <dgm:t>
        <a:bodyPr/>
        <a:lstStyle/>
        <a:p>
          <a:endParaRPr lang="it-IT"/>
        </a:p>
      </dgm:t>
    </dgm:pt>
    <dgm:pt modelId="{A95487CA-9415-48C2-A620-F688729B0E40}">
      <dgm:prSet custT="1"/>
      <dgm:spPr/>
      <dgm:t>
        <a:bodyPr/>
        <a:lstStyle/>
        <a:p>
          <a:pPr rtl="0"/>
          <a:r>
            <a:rPr lang="it-IT" sz="1600" dirty="0" smtClean="0"/>
            <a:t>Formazione professionalizzante definita come «monte ore» dagli Accordi terziario e turismo</a:t>
          </a:r>
          <a:endParaRPr lang="it-IT" sz="1600" dirty="0"/>
        </a:p>
      </dgm:t>
    </dgm:pt>
    <dgm:pt modelId="{53E32080-001B-4FEA-90DC-E158669E9E86}" type="parTrans" cxnId="{12E93F54-A8AF-46AC-BD43-44AE8F40250C}">
      <dgm:prSet/>
      <dgm:spPr/>
      <dgm:t>
        <a:bodyPr/>
        <a:lstStyle/>
        <a:p>
          <a:endParaRPr lang="it-IT"/>
        </a:p>
      </dgm:t>
    </dgm:pt>
    <dgm:pt modelId="{E5C4C641-9DA2-421F-8F57-DB382A66BDBF}" type="sibTrans" cxnId="{12E93F54-A8AF-46AC-BD43-44AE8F40250C}">
      <dgm:prSet/>
      <dgm:spPr/>
      <dgm:t>
        <a:bodyPr/>
        <a:lstStyle/>
        <a:p>
          <a:endParaRPr lang="it-IT"/>
        </a:p>
      </dgm:t>
    </dgm:pt>
    <dgm:pt modelId="{12960CA5-5186-4F1D-8360-156FF2D1F9C8}" type="pres">
      <dgm:prSet presAssocID="{98E321EE-6FF4-4EAD-865C-E4F877A1160C}" presName="Name0" presStyleCnt="0">
        <dgm:presLayoutVars>
          <dgm:dir/>
          <dgm:resizeHandles val="exact"/>
        </dgm:presLayoutVars>
      </dgm:prSet>
      <dgm:spPr/>
      <dgm:t>
        <a:bodyPr/>
        <a:lstStyle/>
        <a:p>
          <a:endParaRPr lang="it-IT"/>
        </a:p>
      </dgm:t>
    </dgm:pt>
    <dgm:pt modelId="{6849FF58-1404-4205-9329-501E3D06F1B6}" type="pres">
      <dgm:prSet presAssocID="{98E321EE-6FF4-4EAD-865C-E4F877A1160C}" presName="arrow" presStyleLbl="bgShp" presStyleIdx="0" presStyleCnt="1"/>
      <dgm:spPr/>
    </dgm:pt>
    <dgm:pt modelId="{2146F8E0-A02F-4FE6-95E3-279E9BDB4204}" type="pres">
      <dgm:prSet presAssocID="{98E321EE-6FF4-4EAD-865C-E4F877A1160C}" presName="points" presStyleCnt="0"/>
      <dgm:spPr/>
    </dgm:pt>
    <dgm:pt modelId="{C2232F68-92AB-4D79-9A62-7BF92B355FEA}" type="pres">
      <dgm:prSet presAssocID="{7B08653D-E71D-4E35-8702-C59484BB02EF}" presName="compositeA" presStyleCnt="0"/>
      <dgm:spPr/>
    </dgm:pt>
    <dgm:pt modelId="{AFBEB7FC-D36A-408F-987F-66CA7C7C4000}" type="pres">
      <dgm:prSet presAssocID="{7B08653D-E71D-4E35-8702-C59484BB02EF}" presName="textA" presStyleLbl="revTx" presStyleIdx="0" presStyleCnt="3">
        <dgm:presLayoutVars>
          <dgm:bulletEnabled val="1"/>
        </dgm:presLayoutVars>
      </dgm:prSet>
      <dgm:spPr/>
      <dgm:t>
        <a:bodyPr/>
        <a:lstStyle/>
        <a:p>
          <a:endParaRPr lang="it-IT"/>
        </a:p>
      </dgm:t>
    </dgm:pt>
    <dgm:pt modelId="{F6E744C6-F387-4608-A715-46C478D24CE1}" type="pres">
      <dgm:prSet presAssocID="{7B08653D-E71D-4E35-8702-C59484BB02EF}" presName="circleA" presStyleLbl="node1" presStyleIdx="0" presStyleCnt="3"/>
      <dgm:spPr/>
    </dgm:pt>
    <dgm:pt modelId="{882CCC6E-9423-4264-AFA3-72F9BB4A5E93}" type="pres">
      <dgm:prSet presAssocID="{7B08653D-E71D-4E35-8702-C59484BB02EF}" presName="spaceA" presStyleCnt="0"/>
      <dgm:spPr/>
    </dgm:pt>
    <dgm:pt modelId="{4B114B50-AB37-45E1-AE27-BD498317BF20}" type="pres">
      <dgm:prSet presAssocID="{2ADFD7E9-6762-4D40-AEC6-7CD3E59F92A0}" presName="space" presStyleCnt="0"/>
      <dgm:spPr/>
    </dgm:pt>
    <dgm:pt modelId="{A9EB6FFD-7040-4179-B687-9D76895BB06E}" type="pres">
      <dgm:prSet presAssocID="{C74A03FE-BA57-44F7-BC4E-7E0434C09731}" presName="compositeB" presStyleCnt="0"/>
      <dgm:spPr/>
    </dgm:pt>
    <dgm:pt modelId="{C84239C4-A89F-49EF-BEAD-9490411A2014}" type="pres">
      <dgm:prSet presAssocID="{C74A03FE-BA57-44F7-BC4E-7E0434C09731}" presName="textB" presStyleLbl="revTx" presStyleIdx="1" presStyleCnt="3">
        <dgm:presLayoutVars>
          <dgm:bulletEnabled val="1"/>
        </dgm:presLayoutVars>
      </dgm:prSet>
      <dgm:spPr/>
      <dgm:t>
        <a:bodyPr/>
        <a:lstStyle/>
        <a:p>
          <a:endParaRPr lang="it-IT"/>
        </a:p>
      </dgm:t>
    </dgm:pt>
    <dgm:pt modelId="{4BD3ECEE-2A8E-4184-A14A-4007478CE927}" type="pres">
      <dgm:prSet presAssocID="{C74A03FE-BA57-44F7-BC4E-7E0434C09731}" presName="circleB" presStyleLbl="node1" presStyleIdx="1" presStyleCnt="3"/>
      <dgm:spPr/>
    </dgm:pt>
    <dgm:pt modelId="{3511FE77-CB56-4495-8087-8CAC55C488EC}" type="pres">
      <dgm:prSet presAssocID="{C74A03FE-BA57-44F7-BC4E-7E0434C09731}" presName="spaceB" presStyleCnt="0"/>
      <dgm:spPr/>
    </dgm:pt>
    <dgm:pt modelId="{3145BA08-86CE-4725-8F12-6EC9901D741B}" type="pres">
      <dgm:prSet presAssocID="{BD267070-48B2-48E2-A0BF-A4D78315B29D}" presName="space" presStyleCnt="0"/>
      <dgm:spPr/>
    </dgm:pt>
    <dgm:pt modelId="{1D82531E-B3EE-48F6-B57E-4BBCA62D7986}" type="pres">
      <dgm:prSet presAssocID="{A95487CA-9415-48C2-A620-F688729B0E40}" presName="compositeA" presStyleCnt="0"/>
      <dgm:spPr/>
    </dgm:pt>
    <dgm:pt modelId="{7EC662F9-94CD-4442-9505-D8368795BE8B}" type="pres">
      <dgm:prSet presAssocID="{A95487CA-9415-48C2-A620-F688729B0E40}" presName="textA" presStyleLbl="revTx" presStyleIdx="2" presStyleCnt="3">
        <dgm:presLayoutVars>
          <dgm:bulletEnabled val="1"/>
        </dgm:presLayoutVars>
      </dgm:prSet>
      <dgm:spPr/>
      <dgm:t>
        <a:bodyPr/>
        <a:lstStyle/>
        <a:p>
          <a:endParaRPr lang="it-IT"/>
        </a:p>
      </dgm:t>
    </dgm:pt>
    <dgm:pt modelId="{9CA52427-ACA9-4EFD-9727-969F4126DB90}" type="pres">
      <dgm:prSet presAssocID="{A95487CA-9415-48C2-A620-F688729B0E40}" presName="circleA" presStyleLbl="node1" presStyleIdx="2" presStyleCnt="3"/>
      <dgm:spPr/>
    </dgm:pt>
    <dgm:pt modelId="{B0A1BA26-7E14-4AAA-AF4A-0C1A84C9100B}" type="pres">
      <dgm:prSet presAssocID="{A95487CA-9415-48C2-A620-F688729B0E40}" presName="spaceA" presStyleCnt="0"/>
      <dgm:spPr/>
    </dgm:pt>
  </dgm:ptLst>
  <dgm:cxnLst>
    <dgm:cxn modelId="{E1944236-0600-4CD5-A116-9FBCD9938210}" type="presOf" srcId="{C74A03FE-BA57-44F7-BC4E-7E0434C09731}" destId="{C84239C4-A89F-49EF-BEAD-9490411A2014}" srcOrd="0" destOrd="0" presId="urn:microsoft.com/office/officeart/2005/8/layout/hProcess11"/>
    <dgm:cxn modelId="{4FA0AF3E-EF05-4771-A0BA-084D7FDDF035}" type="presOf" srcId="{98E321EE-6FF4-4EAD-865C-E4F877A1160C}" destId="{12960CA5-5186-4F1D-8360-156FF2D1F9C8}" srcOrd="0" destOrd="0" presId="urn:microsoft.com/office/officeart/2005/8/layout/hProcess11"/>
    <dgm:cxn modelId="{12E93F54-A8AF-46AC-BD43-44AE8F40250C}" srcId="{98E321EE-6FF4-4EAD-865C-E4F877A1160C}" destId="{A95487CA-9415-48C2-A620-F688729B0E40}" srcOrd="2" destOrd="0" parTransId="{53E32080-001B-4FEA-90DC-E158669E9E86}" sibTransId="{E5C4C641-9DA2-421F-8F57-DB382A66BDBF}"/>
    <dgm:cxn modelId="{48ADFB06-D43A-4DCB-9226-4A169F2F3781}" srcId="{98E321EE-6FF4-4EAD-865C-E4F877A1160C}" destId="{C74A03FE-BA57-44F7-BC4E-7E0434C09731}" srcOrd="1" destOrd="0" parTransId="{34AE36AC-885C-4ECD-8D05-57E56A349F5B}" sibTransId="{BD267070-48B2-48E2-A0BF-A4D78315B29D}"/>
    <dgm:cxn modelId="{44856BFD-FCE9-4B78-9425-BCEBD1D472A5}" srcId="{98E321EE-6FF4-4EAD-865C-E4F877A1160C}" destId="{7B08653D-E71D-4E35-8702-C59484BB02EF}" srcOrd="0" destOrd="0" parTransId="{8A13B33B-7379-48D8-A7AC-40B4C5CDDCF3}" sibTransId="{2ADFD7E9-6762-4D40-AEC6-7CD3E59F92A0}"/>
    <dgm:cxn modelId="{FBBC9430-CF69-4708-ACB1-F565C03C34C6}" type="presOf" srcId="{7B08653D-E71D-4E35-8702-C59484BB02EF}" destId="{AFBEB7FC-D36A-408F-987F-66CA7C7C4000}" srcOrd="0" destOrd="0" presId="urn:microsoft.com/office/officeart/2005/8/layout/hProcess11"/>
    <dgm:cxn modelId="{AA9CF010-143C-45DF-9DF0-CB25B446D63A}" type="presOf" srcId="{A95487CA-9415-48C2-A620-F688729B0E40}" destId="{7EC662F9-94CD-4442-9505-D8368795BE8B}" srcOrd="0" destOrd="0" presId="urn:microsoft.com/office/officeart/2005/8/layout/hProcess11"/>
    <dgm:cxn modelId="{01F9E0B5-4E45-459D-ADBA-CB420DF5A941}" type="presParOf" srcId="{12960CA5-5186-4F1D-8360-156FF2D1F9C8}" destId="{6849FF58-1404-4205-9329-501E3D06F1B6}" srcOrd="0" destOrd="0" presId="urn:microsoft.com/office/officeart/2005/8/layout/hProcess11"/>
    <dgm:cxn modelId="{8B56A73D-A502-4026-B3F5-6799944438EB}" type="presParOf" srcId="{12960CA5-5186-4F1D-8360-156FF2D1F9C8}" destId="{2146F8E0-A02F-4FE6-95E3-279E9BDB4204}" srcOrd="1" destOrd="0" presId="urn:microsoft.com/office/officeart/2005/8/layout/hProcess11"/>
    <dgm:cxn modelId="{281E4B7F-2967-491A-8AEE-0F2EABCB5C3D}" type="presParOf" srcId="{2146F8E0-A02F-4FE6-95E3-279E9BDB4204}" destId="{C2232F68-92AB-4D79-9A62-7BF92B355FEA}" srcOrd="0" destOrd="0" presId="urn:microsoft.com/office/officeart/2005/8/layout/hProcess11"/>
    <dgm:cxn modelId="{5EDB73A5-B764-45F6-8ED8-EF66D2A76873}" type="presParOf" srcId="{C2232F68-92AB-4D79-9A62-7BF92B355FEA}" destId="{AFBEB7FC-D36A-408F-987F-66CA7C7C4000}" srcOrd="0" destOrd="0" presId="urn:microsoft.com/office/officeart/2005/8/layout/hProcess11"/>
    <dgm:cxn modelId="{78BFE7A6-C8F7-4865-957B-E11B31B250AB}" type="presParOf" srcId="{C2232F68-92AB-4D79-9A62-7BF92B355FEA}" destId="{F6E744C6-F387-4608-A715-46C478D24CE1}" srcOrd="1" destOrd="0" presId="urn:microsoft.com/office/officeart/2005/8/layout/hProcess11"/>
    <dgm:cxn modelId="{10088A19-CDF6-48F5-9D9B-6EE6495E3B29}" type="presParOf" srcId="{C2232F68-92AB-4D79-9A62-7BF92B355FEA}" destId="{882CCC6E-9423-4264-AFA3-72F9BB4A5E93}" srcOrd="2" destOrd="0" presId="urn:microsoft.com/office/officeart/2005/8/layout/hProcess11"/>
    <dgm:cxn modelId="{3421AA7F-A3A1-4B99-883D-1F32DF3AAF15}" type="presParOf" srcId="{2146F8E0-A02F-4FE6-95E3-279E9BDB4204}" destId="{4B114B50-AB37-45E1-AE27-BD498317BF20}" srcOrd="1" destOrd="0" presId="urn:microsoft.com/office/officeart/2005/8/layout/hProcess11"/>
    <dgm:cxn modelId="{4583AA62-F475-4988-874C-92167B18847A}" type="presParOf" srcId="{2146F8E0-A02F-4FE6-95E3-279E9BDB4204}" destId="{A9EB6FFD-7040-4179-B687-9D76895BB06E}" srcOrd="2" destOrd="0" presId="urn:microsoft.com/office/officeart/2005/8/layout/hProcess11"/>
    <dgm:cxn modelId="{9B6260B4-ED1F-495C-A482-288C950FE8BA}" type="presParOf" srcId="{A9EB6FFD-7040-4179-B687-9D76895BB06E}" destId="{C84239C4-A89F-49EF-BEAD-9490411A2014}" srcOrd="0" destOrd="0" presId="urn:microsoft.com/office/officeart/2005/8/layout/hProcess11"/>
    <dgm:cxn modelId="{2D22EAD9-CE9F-4BE9-AB18-A0A932EE2D28}" type="presParOf" srcId="{A9EB6FFD-7040-4179-B687-9D76895BB06E}" destId="{4BD3ECEE-2A8E-4184-A14A-4007478CE927}" srcOrd="1" destOrd="0" presId="urn:microsoft.com/office/officeart/2005/8/layout/hProcess11"/>
    <dgm:cxn modelId="{7E7A094B-E013-48AB-BEE6-E277446BC9AF}" type="presParOf" srcId="{A9EB6FFD-7040-4179-B687-9D76895BB06E}" destId="{3511FE77-CB56-4495-8087-8CAC55C488EC}" srcOrd="2" destOrd="0" presId="urn:microsoft.com/office/officeart/2005/8/layout/hProcess11"/>
    <dgm:cxn modelId="{EC9E41FE-4C72-44DD-B0AA-0ED428209253}" type="presParOf" srcId="{2146F8E0-A02F-4FE6-95E3-279E9BDB4204}" destId="{3145BA08-86CE-4725-8F12-6EC9901D741B}" srcOrd="3" destOrd="0" presId="urn:microsoft.com/office/officeart/2005/8/layout/hProcess11"/>
    <dgm:cxn modelId="{D6F6C407-7E5E-4B6C-9BE2-B59B9E562FEB}" type="presParOf" srcId="{2146F8E0-A02F-4FE6-95E3-279E9BDB4204}" destId="{1D82531E-B3EE-48F6-B57E-4BBCA62D7986}" srcOrd="4" destOrd="0" presId="urn:microsoft.com/office/officeart/2005/8/layout/hProcess11"/>
    <dgm:cxn modelId="{8358ECF2-62AC-41AB-A270-60A29503479F}" type="presParOf" srcId="{1D82531E-B3EE-48F6-B57E-4BBCA62D7986}" destId="{7EC662F9-94CD-4442-9505-D8368795BE8B}" srcOrd="0" destOrd="0" presId="urn:microsoft.com/office/officeart/2005/8/layout/hProcess11"/>
    <dgm:cxn modelId="{03E478D4-C7A2-4284-8E16-B434B4374414}" type="presParOf" srcId="{1D82531E-B3EE-48F6-B57E-4BBCA62D7986}" destId="{9CA52427-ACA9-4EFD-9727-969F4126DB90}" srcOrd="1" destOrd="0" presId="urn:microsoft.com/office/officeart/2005/8/layout/hProcess11"/>
    <dgm:cxn modelId="{6AA97B6A-F114-40E0-B359-93F5158BBA2A}" type="presParOf" srcId="{1D82531E-B3EE-48F6-B57E-4BBCA62D7986}" destId="{B0A1BA26-7E14-4AAA-AF4A-0C1A84C9100B}"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0AEF5E43-5745-45F0-8531-0576AF8B5ACC}" type="doc">
      <dgm:prSet loTypeId="urn:microsoft.com/office/officeart/2005/8/layout/lProcess2" loCatId="relationship" qsTypeId="urn:microsoft.com/office/officeart/2005/8/quickstyle/simple1" qsCatId="simple" csTypeId="urn:microsoft.com/office/officeart/2005/8/colors/accent1_2" csCatId="accent1" phldr="1"/>
      <dgm:spPr/>
      <dgm:t>
        <a:bodyPr/>
        <a:lstStyle/>
        <a:p>
          <a:endParaRPr lang="it-IT"/>
        </a:p>
      </dgm:t>
    </dgm:pt>
    <dgm:pt modelId="{486EAC14-1B0D-486B-A8D1-C025FF681846}">
      <dgm:prSet custT="1"/>
      <dgm:spPr/>
      <dgm:t>
        <a:bodyPr/>
        <a:lstStyle/>
        <a:p>
          <a:pPr rtl="0"/>
          <a:endParaRPr lang="it-IT" sz="1600" dirty="0" smtClean="0"/>
        </a:p>
        <a:p>
          <a:pPr rtl="0"/>
          <a:endParaRPr lang="it-IT" sz="1600" dirty="0" smtClean="0"/>
        </a:p>
        <a:p>
          <a:pPr rtl="0"/>
          <a:endParaRPr lang="it-IT" sz="1600" dirty="0" smtClean="0"/>
        </a:p>
        <a:p>
          <a:pPr rtl="0"/>
          <a:endParaRPr lang="it-IT" sz="1600" dirty="0" smtClean="0"/>
        </a:p>
        <a:p>
          <a:pPr rtl="0"/>
          <a:endParaRPr lang="it-IT" sz="1600" dirty="0" smtClean="0"/>
        </a:p>
        <a:p>
          <a:pPr rtl="0"/>
          <a:endParaRPr lang="it-IT" sz="1600" dirty="0" smtClean="0"/>
        </a:p>
        <a:p>
          <a:pPr rtl="0"/>
          <a:endParaRPr lang="it-IT" sz="1600" dirty="0" smtClean="0"/>
        </a:p>
        <a:p>
          <a:pPr rtl="0"/>
          <a:r>
            <a:rPr lang="it-IT" sz="1600" b="1" dirty="0" smtClean="0">
              <a:solidFill>
                <a:schemeClr val="accent3">
                  <a:lumMod val="60000"/>
                  <a:lumOff val="40000"/>
                </a:schemeClr>
              </a:solidFill>
            </a:rPr>
            <a:t>dovrà essere individuato all’avvio dell’attività formativa</a:t>
          </a:r>
          <a:endParaRPr lang="it-IT" sz="1600" b="1" dirty="0">
            <a:solidFill>
              <a:schemeClr val="accent3">
                <a:lumMod val="60000"/>
                <a:lumOff val="40000"/>
              </a:schemeClr>
            </a:solidFill>
          </a:endParaRPr>
        </a:p>
      </dgm:t>
    </dgm:pt>
    <dgm:pt modelId="{6FEA722B-949F-4AE4-BAAA-000F13F907DA}" type="parTrans" cxnId="{502FC273-7BCE-43A4-A377-592C8661B727}">
      <dgm:prSet/>
      <dgm:spPr/>
      <dgm:t>
        <a:bodyPr/>
        <a:lstStyle/>
        <a:p>
          <a:endParaRPr lang="it-IT"/>
        </a:p>
      </dgm:t>
    </dgm:pt>
    <dgm:pt modelId="{D104D56C-91A4-429C-892A-F9D9A8DE2F1D}" type="sibTrans" cxnId="{502FC273-7BCE-43A4-A377-592C8661B727}">
      <dgm:prSet/>
      <dgm:spPr/>
      <dgm:t>
        <a:bodyPr/>
        <a:lstStyle/>
        <a:p>
          <a:endParaRPr lang="it-IT"/>
        </a:p>
      </dgm:t>
    </dgm:pt>
    <dgm:pt modelId="{B327CBAD-F235-43C6-9412-742DFC7AC869}">
      <dgm:prSet/>
      <dgm:spPr/>
      <dgm:t>
        <a:bodyPr/>
        <a:lstStyle/>
        <a:p>
          <a:pPr rtl="0"/>
          <a:endParaRPr lang="it-IT"/>
        </a:p>
      </dgm:t>
    </dgm:pt>
    <dgm:pt modelId="{55E4C8B6-7466-41B5-B734-08EEC4AFE223}" type="parTrans" cxnId="{733474A9-BCB2-402B-800F-F11C5BDB37E4}">
      <dgm:prSet/>
      <dgm:spPr/>
      <dgm:t>
        <a:bodyPr/>
        <a:lstStyle/>
        <a:p>
          <a:endParaRPr lang="it-IT"/>
        </a:p>
      </dgm:t>
    </dgm:pt>
    <dgm:pt modelId="{5988C0FB-B55E-4D2E-B26D-444224953667}" type="sibTrans" cxnId="{733474A9-BCB2-402B-800F-F11C5BDB37E4}">
      <dgm:prSet/>
      <dgm:spPr/>
      <dgm:t>
        <a:bodyPr/>
        <a:lstStyle/>
        <a:p>
          <a:endParaRPr lang="it-IT"/>
        </a:p>
      </dgm:t>
    </dgm:pt>
    <dgm:pt modelId="{4BEB8C41-7CC7-4C06-94C4-026C421CA6C7}">
      <dgm:prSet custT="1"/>
      <dgm:spPr/>
      <dgm:t>
        <a:bodyPr/>
        <a:lstStyle/>
        <a:p>
          <a:pPr rtl="0"/>
          <a:r>
            <a:rPr lang="it-IT" sz="1000" dirty="0" smtClean="0"/>
            <a:t>il referente interno per l’apprendistato, ove diverso dal titolare dell’impresa stessa, da un socio ovvero da un familiare coadiuvante, è il soggetto che ricopre la funzione aziendale individuata dall’impresa nel piano formativo e che ove dipendente  dovrà possedere un livello di inquadramento pari o preferibilmente</a:t>
          </a:r>
          <a:r>
            <a:rPr lang="it-IT" sz="1000" b="1" dirty="0" smtClean="0"/>
            <a:t> </a:t>
          </a:r>
          <a:r>
            <a:rPr lang="it-IT" sz="1000" dirty="0" smtClean="0"/>
            <a:t>superiore a quello che l’apprendista conseguirà alla fine del periodo di apprendistato e  competenze adeguate</a:t>
          </a:r>
          <a:r>
            <a:rPr lang="it-IT" sz="900" dirty="0" smtClean="0"/>
            <a:t>. </a:t>
          </a:r>
          <a:endParaRPr lang="it-IT" sz="900" dirty="0"/>
        </a:p>
      </dgm:t>
    </dgm:pt>
    <dgm:pt modelId="{7A57D3FD-494F-4AF5-977A-B59F7543BED2}" type="parTrans" cxnId="{55A77851-A10C-4338-809F-6C1399D19D77}">
      <dgm:prSet/>
      <dgm:spPr/>
      <dgm:t>
        <a:bodyPr/>
        <a:lstStyle/>
        <a:p>
          <a:endParaRPr lang="it-IT"/>
        </a:p>
      </dgm:t>
    </dgm:pt>
    <dgm:pt modelId="{A746079B-BE61-4231-A8D9-BC0330B3DD5F}" type="sibTrans" cxnId="{55A77851-A10C-4338-809F-6C1399D19D77}">
      <dgm:prSet/>
      <dgm:spPr/>
      <dgm:t>
        <a:bodyPr/>
        <a:lstStyle/>
        <a:p>
          <a:endParaRPr lang="it-IT"/>
        </a:p>
      </dgm:t>
    </dgm:pt>
    <dgm:pt modelId="{D2656A61-9101-45BC-B351-96A394AC2B81}">
      <dgm:prSet/>
      <dgm:spPr/>
      <dgm:t>
        <a:bodyPr/>
        <a:lstStyle/>
        <a:p>
          <a:pPr rtl="0"/>
          <a:endParaRPr lang="it-IT"/>
        </a:p>
      </dgm:t>
    </dgm:pt>
    <dgm:pt modelId="{D0CE3F9D-7977-428B-B9B6-8CF861599435}" type="parTrans" cxnId="{BACB9E9F-C170-44EC-A67C-BBBFA67C4B48}">
      <dgm:prSet/>
      <dgm:spPr/>
      <dgm:t>
        <a:bodyPr/>
        <a:lstStyle/>
        <a:p>
          <a:endParaRPr lang="it-IT"/>
        </a:p>
      </dgm:t>
    </dgm:pt>
    <dgm:pt modelId="{E9CF6FBB-181D-44F3-91D3-54644596DC0A}" type="sibTrans" cxnId="{BACB9E9F-C170-44EC-A67C-BBBFA67C4B48}">
      <dgm:prSet/>
      <dgm:spPr/>
      <dgm:t>
        <a:bodyPr/>
        <a:lstStyle/>
        <a:p>
          <a:endParaRPr lang="it-IT"/>
        </a:p>
      </dgm:t>
    </dgm:pt>
    <dgm:pt modelId="{98735FEF-7E75-4D53-B60B-C6D507D59441}">
      <dgm:prSet/>
      <dgm:spPr/>
      <dgm:t>
        <a:bodyPr/>
        <a:lstStyle/>
        <a:p>
          <a:pPr rtl="0"/>
          <a:r>
            <a:rPr lang="it-IT" dirty="0" smtClean="0"/>
            <a:t>in caso l’azienda intenda avvalersi, per l’erogazione della formazione, di una struttura esterna, quest’ultima dovrà mettere a disposizione un referente per l’apprendistato provvisto di adeguate competenze.</a:t>
          </a:r>
          <a:endParaRPr lang="it-IT" dirty="0"/>
        </a:p>
      </dgm:t>
    </dgm:pt>
    <dgm:pt modelId="{3366668A-D14B-403C-BA15-BA265EA28090}" type="parTrans" cxnId="{4F504E38-926E-4C46-A759-7D3FE431CC12}">
      <dgm:prSet/>
      <dgm:spPr/>
      <dgm:t>
        <a:bodyPr/>
        <a:lstStyle/>
        <a:p>
          <a:endParaRPr lang="it-IT"/>
        </a:p>
      </dgm:t>
    </dgm:pt>
    <dgm:pt modelId="{61EBD458-375F-4733-9E1A-1A1D5559F2F8}" type="sibTrans" cxnId="{4F504E38-926E-4C46-A759-7D3FE431CC12}">
      <dgm:prSet/>
      <dgm:spPr/>
      <dgm:t>
        <a:bodyPr/>
        <a:lstStyle/>
        <a:p>
          <a:endParaRPr lang="it-IT"/>
        </a:p>
      </dgm:t>
    </dgm:pt>
    <dgm:pt modelId="{F0EB2AC8-8101-4820-8D71-BBFF9B7E95AD}" type="pres">
      <dgm:prSet presAssocID="{0AEF5E43-5745-45F0-8531-0576AF8B5ACC}" presName="theList" presStyleCnt="0">
        <dgm:presLayoutVars>
          <dgm:dir/>
          <dgm:animLvl val="lvl"/>
          <dgm:resizeHandles val="exact"/>
        </dgm:presLayoutVars>
      </dgm:prSet>
      <dgm:spPr/>
      <dgm:t>
        <a:bodyPr/>
        <a:lstStyle/>
        <a:p>
          <a:endParaRPr lang="it-IT"/>
        </a:p>
      </dgm:t>
    </dgm:pt>
    <dgm:pt modelId="{32575BDC-C304-44FC-839C-8DB6DFEF7D4B}" type="pres">
      <dgm:prSet presAssocID="{486EAC14-1B0D-486B-A8D1-C025FF681846}" presName="compNode" presStyleCnt="0"/>
      <dgm:spPr/>
    </dgm:pt>
    <dgm:pt modelId="{7E1DD31B-5A27-499A-80A0-8D320A90F643}" type="pres">
      <dgm:prSet presAssocID="{486EAC14-1B0D-486B-A8D1-C025FF681846}" presName="aNode" presStyleLbl="bgShp" presStyleIdx="0" presStyleCnt="3" custLinFactNeighborX="-6879" custLinFactNeighborY="313"/>
      <dgm:spPr>
        <a:prstGeom prst="rightArrowCallout">
          <a:avLst/>
        </a:prstGeom>
      </dgm:spPr>
      <dgm:t>
        <a:bodyPr/>
        <a:lstStyle/>
        <a:p>
          <a:endParaRPr lang="it-IT"/>
        </a:p>
      </dgm:t>
    </dgm:pt>
    <dgm:pt modelId="{40B44FDA-30CB-445A-8C7D-D4A68254DBF3}" type="pres">
      <dgm:prSet presAssocID="{486EAC14-1B0D-486B-A8D1-C025FF681846}" presName="textNode" presStyleLbl="bgShp" presStyleIdx="0" presStyleCnt="3"/>
      <dgm:spPr>
        <a:prstGeom prst="rightArrowCallout">
          <a:avLst/>
        </a:prstGeom>
      </dgm:spPr>
      <dgm:t>
        <a:bodyPr/>
        <a:lstStyle/>
        <a:p>
          <a:endParaRPr lang="it-IT"/>
        </a:p>
      </dgm:t>
    </dgm:pt>
    <dgm:pt modelId="{5645E9E1-15E7-404B-A755-89B6794E55CF}" type="pres">
      <dgm:prSet presAssocID="{486EAC14-1B0D-486B-A8D1-C025FF681846}" presName="compChildNode" presStyleCnt="0"/>
      <dgm:spPr/>
    </dgm:pt>
    <dgm:pt modelId="{2BB6A1F3-0127-4D37-B542-59E3258E8DA1}" type="pres">
      <dgm:prSet presAssocID="{486EAC14-1B0D-486B-A8D1-C025FF681846}" presName="theInnerList" presStyleCnt="0"/>
      <dgm:spPr/>
    </dgm:pt>
    <dgm:pt modelId="{3F8BCCA6-F3F7-487D-8355-7E6E98A12847}" type="pres">
      <dgm:prSet presAssocID="{486EAC14-1B0D-486B-A8D1-C025FF681846}" presName="aSpace" presStyleCnt="0"/>
      <dgm:spPr/>
    </dgm:pt>
    <dgm:pt modelId="{D4ECF9D9-E93F-46DD-B308-1AD452EAC70D}" type="pres">
      <dgm:prSet presAssocID="{B327CBAD-F235-43C6-9412-742DFC7AC869}" presName="compNode" presStyleCnt="0"/>
      <dgm:spPr/>
    </dgm:pt>
    <dgm:pt modelId="{C5C71FEA-E4A3-4386-9CD5-71D4BEC30281}" type="pres">
      <dgm:prSet presAssocID="{B327CBAD-F235-43C6-9412-742DFC7AC869}" presName="aNode" presStyleLbl="bgShp" presStyleIdx="1" presStyleCnt="3"/>
      <dgm:spPr/>
      <dgm:t>
        <a:bodyPr/>
        <a:lstStyle/>
        <a:p>
          <a:endParaRPr lang="it-IT"/>
        </a:p>
      </dgm:t>
    </dgm:pt>
    <dgm:pt modelId="{B4CE4E16-ADFE-4ACE-BD3B-600ECA5FD574}" type="pres">
      <dgm:prSet presAssocID="{B327CBAD-F235-43C6-9412-742DFC7AC869}" presName="textNode" presStyleLbl="bgShp" presStyleIdx="1" presStyleCnt="3"/>
      <dgm:spPr/>
      <dgm:t>
        <a:bodyPr/>
        <a:lstStyle/>
        <a:p>
          <a:endParaRPr lang="it-IT"/>
        </a:p>
      </dgm:t>
    </dgm:pt>
    <dgm:pt modelId="{DD097C22-3499-4DE5-A8D2-D589A792A5E7}" type="pres">
      <dgm:prSet presAssocID="{B327CBAD-F235-43C6-9412-742DFC7AC869}" presName="compChildNode" presStyleCnt="0"/>
      <dgm:spPr/>
    </dgm:pt>
    <dgm:pt modelId="{FB581944-D78B-4C06-A58A-2D67B0685877}" type="pres">
      <dgm:prSet presAssocID="{B327CBAD-F235-43C6-9412-742DFC7AC869}" presName="theInnerList" presStyleCnt="0"/>
      <dgm:spPr/>
    </dgm:pt>
    <dgm:pt modelId="{F4310272-1BEC-41EA-9A13-678CE0F70BB1}" type="pres">
      <dgm:prSet presAssocID="{4BEB8C41-7CC7-4C06-94C4-026C421CA6C7}" presName="childNode" presStyleLbl="node1" presStyleIdx="0" presStyleCnt="2" custScaleY="135138">
        <dgm:presLayoutVars>
          <dgm:bulletEnabled val="1"/>
        </dgm:presLayoutVars>
      </dgm:prSet>
      <dgm:spPr/>
      <dgm:t>
        <a:bodyPr/>
        <a:lstStyle/>
        <a:p>
          <a:endParaRPr lang="it-IT"/>
        </a:p>
      </dgm:t>
    </dgm:pt>
    <dgm:pt modelId="{3ACFCC91-2B06-4EE3-BC8A-3F1B23A0A23A}" type="pres">
      <dgm:prSet presAssocID="{B327CBAD-F235-43C6-9412-742DFC7AC869}" presName="aSpace" presStyleCnt="0"/>
      <dgm:spPr/>
    </dgm:pt>
    <dgm:pt modelId="{C109F328-2826-4FB6-BEE9-8A6116F2A35B}" type="pres">
      <dgm:prSet presAssocID="{D2656A61-9101-45BC-B351-96A394AC2B81}" presName="compNode" presStyleCnt="0"/>
      <dgm:spPr/>
    </dgm:pt>
    <dgm:pt modelId="{69EC2556-B28C-4DBC-837E-790886EFAC84}" type="pres">
      <dgm:prSet presAssocID="{D2656A61-9101-45BC-B351-96A394AC2B81}" presName="aNode" presStyleLbl="bgShp" presStyleIdx="2" presStyleCnt="3"/>
      <dgm:spPr/>
      <dgm:t>
        <a:bodyPr/>
        <a:lstStyle/>
        <a:p>
          <a:endParaRPr lang="it-IT"/>
        </a:p>
      </dgm:t>
    </dgm:pt>
    <dgm:pt modelId="{6B45C86B-CA49-49BB-9206-BC4752BC4EE5}" type="pres">
      <dgm:prSet presAssocID="{D2656A61-9101-45BC-B351-96A394AC2B81}" presName="textNode" presStyleLbl="bgShp" presStyleIdx="2" presStyleCnt="3"/>
      <dgm:spPr/>
      <dgm:t>
        <a:bodyPr/>
        <a:lstStyle/>
        <a:p>
          <a:endParaRPr lang="it-IT"/>
        </a:p>
      </dgm:t>
    </dgm:pt>
    <dgm:pt modelId="{A53B4582-5B56-474A-9E3F-0DDD54F22E2B}" type="pres">
      <dgm:prSet presAssocID="{D2656A61-9101-45BC-B351-96A394AC2B81}" presName="compChildNode" presStyleCnt="0"/>
      <dgm:spPr/>
    </dgm:pt>
    <dgm:pt modelId="{690461E8-B99A-483E-BF49-DDBFB9313DBB}" type="pres">
      <dgm:prSet presAssocID="{D2656A61-9101-45BC-B351-96A394AC2B81}" presName="theInnerList" presStyleCnt="0"/>
      <dgm:spPr/>
    </dgm:pt>
    <dgm:pt modelId="{13BC1D20-6EE9-43A9-A139-F41AAF1D0F35}" type="pres">
      <dgm:prSet presAssocID="{98735FEF-7E75-4D53-B60B-C6D507D59441}" presName="childNode" presStyleLbl="node1" presStyleIdx="1" presStyleCnt="2">
        <dgm:presLayoutVars>
          <dgm:bulletEnabled val="1"/>
        </dgm:presLayoutVars>
      </dgm:prSet>
      <dgm:spPr/>
      <dgm:t>
        <a:bodyPr/>
        <a:lstStyle/>
        <a:p>
          <a:endParaRPr lang="it-IT"/>
        </a:p>
      </dgm:t>
    </dgm:pt>
  </dgm:ptLst>
  <dgm:cxnLst>
    <dgm:cxn modelId="{55A77851-A10C-4338-809F-6C1399D19D77}" srcId="{B327CBAD-F235-43C6-9412-742DFC7AC869}" destId="{4BEB8C41-7CC7-4C06-94C4-026C421CA6C7}" srcOrd="0" destOrd="0" parTransId="{7A57D3FD-494F-4AF5-977A-B59F7543BED2}" sibTransId="{A746079B-BE61-4231-A8D9-BC0330B3DD5F}"/>
    <dgm:cxn modelId="{5D287F45-AD90-4A63-91F1-444BD0540300}" type="presOf" srcId="{486EAC14-1B0D-486B-A8D1-C025FF681846}" destId="{7E1DD31B-5A27-499A-80A0-8D320A90F643}" srcOrd="0" destOrd="0" presId="urn:microsoft.com/office/officeart/2005/8/layout/lProcess2"/>
    <dgm:cxn modelId="{502FC273-7BCE-43A4-A377-592C8661B727}" srcId="{0AEF5E43-5745-45F0-8531-0576AF8B5ACC}" destId="{486EAC14-1B0D-486B-A8D1-C025FF681846}" srcOrd="0" destOrd="0" parTransId="{6FEA722B-949F-4AE4-BAAA-000F13F907DA}" sibTransId="{D104D56C-91A4-429C-892A-F9D9A8DE2F1D}"/>
    <dgm:cxn modelId="{4F504E38-926E-4C46-A759-7D3FE431CC12}" srcId="{D2656A61-9101-45BC-B351-96A394AC2B81}" destId="{98735FEF-7E75-4D53-B60B-C6D507D59441}" srcOrd="0" destOrd="0" parTransId="{3366668A-D14B-403C-BA15-BA265EA28090}" sibTransId="{61EBD458-375F-4733-9E1A-1A1D5559F2F8}"/>
    <dgm:cxn modelId="{F2B1720D-E096-4B89-91EE-F7895B863F9F}" type="presOf" srcId="{D2656A61-9101-45BC-B351-96A394AC2B81}" destId="{6B45C86B-CA49-49BB-9206-BC4752BC4EE5}" srcOrd="1" destOrd="0" presId="urn:microsoft.com/office/officeart/2005/8/layout/lProcess2"/>
    <dgm:cxn modelId="{2DA9B4ED-17A9-444F-80D0-8C0CA14BE631}" type="presOf" srcId="{B327CBAD-F235-43C6-9412-742DFC7AC869}" destId="{C5C71FEA-E4A3-4386-9CD5-71D4BEC30281}" srcOrd="0" destOrd="0" presId="urn:microsoft.com/office/officeart/2005/8/layout/lProcess2"/>
    <dgm:cxn modelId="{4DBC05C8-EBE9-4A12-8B3A-395C4E76B963}" type="presOf" srcId="{D2656A61-9101-45BC-B351-96A394AC2B81}" destId="{69EC2556-B28C-4DBC-837E-790886EFAC84}" srcOrd="0" destOrd="0" presId="urn:microsoft.com/office/officeart/2005/8/layout/lProcess2"/>
    <dgm:cxn modelId="{B11D6DD3-0C25-417C-B2E4-72D5F344A4DC}" type="presOf" srcId="{4BEB8C41-7CC7-4C06-94C4-026C421CA6C7}" destId="{F4310272-1BEC-41EA-9A13-678CE0F70BB1}" srcOrd="0" destOrd="0" presId="urn:microsoft.com/office/officeart/2005/8/layout/lProcess2"/>
    <dgm:cxn modelId="{BACB9E9F-C170-44EC-A67C-BBBFA67C4B48}" srcId="{0AEF5E43-5745-45F0-8531-0576AF8B5ACC}" destId="{D2656A61-9101-45BC-B351-96A394AC2B81}" srcOrd="2" destOrd="0" parTransId="{D0CE3F9D-7977-428B-B9B6-8CF861599435}" sibTransId="{E9CF6FBB-181D-44F3-91D3-54644596DC0A}"/>
    <dgm:cxn modelId="{CE85FC64-CA8C-417A-BBB4-C03ECB10CD74}" type="presOf" srcId="{486EAC14-1B0D-486B-A8D1-C025FF681846}" destId="{40B44FDA-30CB-445A-8C7D-D4A68254DBF3}" srcOrd="1" destOrd="0" presId="urn:microsoft.com/office/officeart/2005/8/layout/lProcess2"/>
    <dgm:cxn modelId="{4C235B7A-CCC6-4AF6-ACAD-919DD0C22681}" type="presOf" srcId="{B327CBAD-F235-43C6-9412-742DFC7AC869}" destId="{B4CE4E16-ADFE-4ACE-BD3B-600ECA5FD574}" srcOrd="1" destOrd="0" presId="urn:microsoft.com/office/officeart/2005/8/layout/lProcess2"/>
    <dgm:cxn modelId="{CC0B3E98-ED1D-453A-8879-DA991BCCDC00}" type="presOf" srcId="{98735FEF-7E75-4D53-B60B-C6D507D59441}" destId="{13BC1D20-6EE9-43A9-A139-F41AAF1D0F35}" srcOrd="0" destOrd="0" presId="urn:microsoft.com/office/officeart/2005/8/layout/lProcess2"/>
    <dgm:cxn modelId="{E2866B6C-D135-4967-B493-D62549E5CA54}" type="presOf" srcId="{0AEF5E43-5745-45F0-8531-0576AF8B5ACC}" destId="{F0EB2AC8-8101-4820-8D71-BBFF9B7E95AD}" srcOrd="0" destOrd="0" presId="urn:microsoft.com/office/officeart/2005/8/layout/lProcess2"/>
    <dgm:cxn modelId="{733474A9-BCB2-402B-800F-F11C5BDB37E4}" srcId="{0AEF5E43-5745-45F0-8531-0576AF8B5ACC}" destId="{B327CBAD-F235-43C6-9412-742DFC7AC869}" srcOrd="1" destOrd="0" parTransId="{55E4C8B6-7466-41B5-B734-08EEC4AFE223}" sibTransId="{5988C0FB-B55E-4D2E-B26D-444224953667}"/>
    <dgm:cxn modelId="{288EBD4E-FE70-4BA0-839F-0BCA567F60F5}" type="presParOf" srcId="{F0EB2AC8-8101-4820-8D71-BBFF9B7E95AD}" destId="{32575BDC-C304-44FC-839C-8DB6DFEF7D4B}" srcOrd="0" destOrd="0" presId="urn:microsoft.com/office/officeart/2005/8/layout/lProcess2"/>
    <dgm:cxn modelId="{1673AAF6-48C6-4637-BB2B-D35B89F3BB81}" type="presParOf" srcId="{32575BDC-C304-44FC-839C-8DB6DFEF7D4B}" destId="{7E1DD31B-5A27-499A-80A0-8D320A90F643}" srcOrd="0" destOrd="0" presId="urn:microsoft.com/office/officeart/2005/8/layout/lProcess2"/>
    <dgm:cxn modelId="{5EEA57DD-901C-433C-BF3A-3BAE5CCA9117}" type="presParOf" srcId="{32575BDC-C304-44FC-839C-8DB6DFEF7D4B}" destId="{40B44FDA-30CB-445A-8C7D-D4A68254DBF3}" srcOrd="1" destOrd="0" presId="urn:microsoft.com/office/officeart/2005/8/layout/lProcess2"/>
    <dgm:cxn modelId="{1DF0ED7C-D448-4C46-8475-03E1B9BE6735}" type="presParOf" srcId="{32575BDC-C304-44FC-839C-8DB6DFEF7D4B}" destId="{5645E9E1-15E7-404B-A755-89B6794E55CF}" srcOrd="2" destOrd="0" presId="urn:microsoft.com/office/officeart/2005/8/layout/lProcess2"/>
    <dgm:cxn modelId="{F3647449-83D0-471B-8214-C8719660C29F}" type="presParOf" srcId="{5645E9E1-15E7-404B-A755-89B6794E55CF}" destId="{2BB6A1F3-0127-4D37-B542-59E3258E8DA1}" srcOrd="0" destOrd="0" presId="urn:microsoft.com/office/officeart/2005/8/layout/lProcess2"/>
    <dgm:cxn modelId="{A534F4EB-AB87-4474-9AFB-CC91A2BD8F99}" type="presParOf" srcId="{F0EB2AC8-8101-4820-8D71-BBFF9B7E95AD}" destId="{3F8BCCA6-F3F7-487D-8355-7E6E98A12847}" srcOrd="1" destOrd="0" presId="urn:microsoft.com/office/officeart/2005/8/layout/lProcess2"/>
    <dgm:cxn modelId="{728F6D32-1D44-4E6A-9555-A8A2B94282E3}" type="presParOf" srcId="{F0EB2AC8-8101-4820-8D71-BBFF9B7E95AD}" destId="{D4ECF9D9-E93F-46DD-B308-1AD452EAC70D}" srcOrd="2" destOrd="0" presId="urn:microsoft.com/office/officeart/2005/8/layout/lProcess2"/>
    <dgm:cxn modelId="{68D56380-A482-42CE-B19F-B21C3F97E901}" type="presParOf" srcId="{D4ECF9D9-E93F-46DD-B308-1AD452EAC70D}" destId="{C5C71FEA-E4A3-4386-9CD5-71D4BEC30281}" srcOrd="0" destOrd="0" presId="urn:microsoft.com/office/officeart/2005/8/layout/lProcess2"/>
    <dgm:cxn modelId="{E4CEDEEB-3801-45D3-8D20-E539A2C5C175}" type="presParOf" srcId="{D4ECF9D9-E93F-46DD-B308-1AD452EAC70D}" destId="{B4CE4E16-ADFE-4ACE-BD3B-600ECA5FD574}" srcOrd="1" destOrd="0" presId="urn:microsoft.com/office/officeart/2005/8/layout/lProcess2"/>
    <dgm:cxn modelId="{882758D0-E3D1-4474-B7CD-20787D04F5A1}" type="presParOf" srcId="{D4ECF9D9-E93F-46DD-B308-1AD452EAC70D}" destId="{DD097C22-3499-4DE5-A8D2-D589A792A5E7}" srcOrd="2" destOrd="0" presId="urn:microsoft.com/office/officeart/2005/8/layout/lProcess2"/>
    <dgm:cxn modelId="{7240CFAB-B139-47FC-AC78-47D689B9D369}" type="presParOf" srcId="{DD097C22-3499-4DE5-A8D2-D589A792A5E7}" destId="{FB581944-D78B-4C06-A58A-2D67B0685877}" srcOrd="0" destOrd="0" presId="urn:microsoft.com/office/officeart/2005/8/layout/lProcess2"/>
    <dgm:cxn modelId="{05588974-A40C-42D2-8759-B8AA32BAF92F}" type="presParOf" srcId="{FB581944-D78B-4C06-A58A-2D67B0685877}" destId="{F4310272-1BEC-41EA-9A13-678CE0F70BB1}" srcOrd="0" destOrd="0" presId="urn:microsoft.com/office/officeart/2005/8/layout/lProcess2"/>
    <dgm:cxn modelId="{0E8EEDA3-793A-4D32-952F-19CE827385DA}" type="presParOf" srcId="{F0EB2AC8-8101-4820-8D71-BBFF9B7E95AD}" destId="{3ACFCC91-2B06-4EE3-BC8A-3F1B23A0A23A}" srcOrd="3" destOrd="0" presId="urn:microsoft.com/office/officeart/2005/8/layout/lProcess2"/>
    <dgm:cxn modelId="{15CE9DC6-EFFB-4109-9846-8B920733FBCE}" type="presParOf" srcId="{F0EB2AC8-8101-4820-8D71-BBFF9B7E95AD}" destId="{C109F328-2826-4FB6-BEE9-8A6116F2A35B}" srcOrd="4" destOrd="0" presId="urn:microsoft.com/office/officeart/2005/8/layout/lProcess2"/>
    <dgm:cxn modelId="{D7AC66B9-E8A2-4871-9B9D-F121CDD11BFD}" type="presParOf" srcId="{C109F328-2826-4FB6-BEE9-8A6116F2A35B}" destId="{69EC2556-B28C-4DBC-837E-790886EFAC84}" srcOrd="0" destOrd="0" presId="urn:microsoft.com/office/officeart/2005/8/layout/lProcess2"/>
    <dgm:cxn modelId="{E427194D-2B3C-4611-B36B-13550927A1D0}" type="presParOf" srcId="{C109F328-2826-4FB6-BEE9-8A6116F2A35B}" destId="{6B45C86B-CA49-49BB-9206-BC4752BC4EE5}" srcOrd="1" destOrd="0" presId="urn:microsoft.com/office/officeart/2005/8/layout/lProcess2"/>
    <dgm:cxn modelId="{0EF96477-EA74-4315-8CC9-411C33F2A21E}" type="presParOf" srcId="{C109F328-2826-4FB6-BEE9-8A6116F2A35B}" destId="{A53B4582-5B56-474A-9E3F-0DDD54F22E2B}" srcOrd="2" destOrd="0" presId="urn:microsoft.com/office/officeart/2005/8/layout/lProcess2"/>
    <dgm:cxn modelId="{A4359614-DD02-4574-9ECB-130DEA1E7A88}" type="presParOf" srcId="{A53B4582-5B56-474A-9E3F-0DDD54F22E2B}" destId="{690461E8-B99A-483E-BF49-DDBFB9313DBB}" srcOrd="0" destOrd="0" presId="urn:microsoft.com/office/officeart/2005/8/layout/lProcess2"/>
    <dgm:cxn modelId="{D8FCFD1A-E3D8-4479-9739-28AFFF6FBC14}" type="presParOf" srcId="{690461E8-B99A-483E-BF49-DDBFB9313DBB}" destId="{13BC1D20-6EE9-43A9-A139-F41AAF1D0F35}" srcOrd="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95AC5545-5B29-4F02-8BBB-AACCE22A3080}"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it-IT"/>
        </a:p>
      </dgm:t>
    </dgm:pt>
    <dgm:pt modelId="{7CB784A3-DC5D-45F3-879A-DEE339ECC0C2}">
      <dgm:prSet custT="1"/>
      <dgm:spPr/>
      <dgm:t>
        <a:bodyPr/>
        <a:lstStyle/>
        <a:p>
          <a:pPr rtl="0"/>
          <a:r>
            <a:rPr lang="it-IT" sz="1400" dirty="0" smtClean="0"/>
            <a:t>datore di lavoro o collaboratore in possesso di titolo di studio secondario oppure idonea posizione aziendale e di documentata esperienza professionale coerente con le competenze indicate nel piano formativo individuale</a:t>
          </a:r>
          <a:endParaRPr lang="it-IT" sz="1400" dirty="0"/>
        </a:p>
      </dgm:t>
    </dgm:pt>
    <dgm:pt modelId="{D0044E73-65E4-4D48-BA1E-5AC61BB1D0B1}" type="parTrans" cxnId="{4603E8A9-8AE8-4D94-AB27-6889FD143966}">
      <dgm:prSet/>
      <dgm:spPr/>
      <dgm:t>
        <a:bodyPr/>
        <a:lstStyle/>
        <a:p>
          <a:endParaRPr lang="it-IT"/>
        </a:p>
      </dgm:t>
    </dgm:pt>
    <dgm:pt modelId="{E0F57BAE-DA1F-4FB7-94DF-D5D3C9DFE945}" type="sibTrans" cxnId="{4603E8A9-8AE8-4D94-AB27-6889FD143966}">
      <dgm:prSet/>
      <dgm:spPr/>
      <dgm:t>
        <a:bodyPr/>
        <a:lstStyle/>
        <a:p>
          <a:endParaRPr lang="it-IT"/>
        </a:p>
      </dgm:t>
    </dgm:pt>
    <dgm:pt modelId="{982D86C2-902A-40F9-A233-7A4EA895001C}">
      <dgm:prSet/>
      <dgm:spPr/>
      <dgm:t>
        <a:bodyPr/>
        <a:lstStyle/>
        <a:p>
          <a:pPr rtl="0"/>
          <a:r>
            <a:rPr lang="it-IT" dirty="0" smtClean="0"/>
            <a:t>il referente interno per l’apprendistato, ove diverso dal datore di lavoro, è il soggetto che ricopre la funzione aziendale individuata dall’impresa nel piano formativo; egli dovrà possedere competenze adeguate e, se lavoratore dipendente, un livello di inquadramento pari o preferibilmente superiore a quello che l’apprendista conseguirà alla fine del periodo di apprendistato</a:t>
          </a:r>
          <a:endParaRPr lang="it-IT" dirty="0"/>
        </a:p>
      </dgm:t>
    </dgm:pt>
    <dgm:pt modelId="{40DFECAD-40D5-427D-988C-C81E0F2441E1}" type="parTrans" cxnId="{3EE18B02-D953-4621-8317-2B58B3E1D429}">
      <dgm:prSet/>
      <dgm:spPr/>
      <dgm:t>
        <a:bodyPr/>
        <a:lstStyle/>
        <a:p>
          <a:endParaRPr lang="it-IT"/>
        </a:p>
      </dgm:t>
    </dgm:pt>
    <dgm:pt modelId="{EADD2D9C-4F44-4F12-9320-067A5942EAA5}" type="sibTrans" cxnId="{3EE18B02-D953-4621-8317-2B58B3E1D429}">
      <dgm:prSet/>
      <dgm:spPr/>
      <dgm:t>
        <a:bodyPr/>
        <a:lstStyle/>
        <a:p>
          <a:endParaRPr lang="it-IT"/>
        </a:p>
      </dgm:t>
    </dgm:pt>
    <dgm:pt modelId="{CB81F323-5409-4E0F-9A0E-37296213FCBD}">
      <dgm:prSet/>
      <dgm:spPr/>
      <dgm:t>
        <a:bodyPr/>
        <a:lstStyle/>
        <a:p>
          <a:pPr rtl="0"/>
          <a:r>
            <a:rPr lang="it-IT" dirty="0" smtClean="0"/>
            <a:t>in caso l’azienda intenda avvalersi, per l’erogazione della formazione, di una struttura esterna, quest’ultima dovrà mettere a disposizione un referente per l’apprendistato provvisto di adeguate competenze</a:t>
          </a:r>
          <a:endParaRPr lang="it-IT" dirty="0"/>
        </a:p>
      </dgm:t>
    </dgm:pt>
    <dgm:pt modelId="{875E2853-CCEB-42E7-9976-6A3288B215D5}" type="parTrans" cxnId="{8D578E4E-9A21-4523-B10A-E69811B2EFC6}">
      <dgm:prSet/>
      <dgm:spPr/>
      <dgm:t>
        <a:bodyPr/>
        <a:lstStyle/>
        <a:p>
          <a:endParaRPr lang="it-IT"/>
        </a:p>
      </dgm:t>
    </dgm:pt>
    <dgm:pt modelId="{084A8DFE-D952-4CC5-A5F8-18EB919A9B80}" type="sibTrans" cxnId="{8D578E4E-9A21-4523-B10A-E69811B2EFC6}">
      <dgm:prSet/>
      <dgm:spPr/>
      <dgm:t>
        <a:bodyPr/>
        <a:lstStyle/>
        <a:p>
          <a:endParaRPr lang="it-IT"/>
        </a:p>
      </dgm:t>
    </dgm:pt>
    <dgm:pt modelId="{8E7F764D-5D61-4410-BB7C-85F5F337AB83}" type="pres">
      <dgm:prSet presAssocID="{95AC5545-5B29-4F02-8BBB-AACCE22A3080}" presName="Name0" presStyleCnt="0">
        <dgm:presLayoutVars>
          <dgm:chPref val="3"/>
          <dgm:dir/>
          <dgm:animLvl val="lvl"/>
          <dgm:resizeHandles/>
        </dgm:presLayoutVars>
      </dgm:prSet>
      <dgm:spPr/>
      <dgm:t>
        <a:bodyPr/>
        <a:lstStyle/>
        <a:p>
          <a:endParaRPr lang="it-IT"/>
        </a:p>
      </dgm:t>
    </dgm:pt>
    <dgm:pt modelId="{5E880121-7F95-458A-9686-390E14F8DE3C}" type="pres">
      <dgm:prSet presAssocID="{7CB784A3-DC5D-45F3-879A-DEE339ECC0C2}" presName="horFlow" presStyleCnt="0"/>
      <dgm:spPr/>
    </dgm:pt>
    <dgm:pt modelId="{D7F91C47-C073-4205-BAB2-DFCF464B4C8B}" type="pres">
      <dgm:prSet presAssocID="{7CB784A3-DC5D-45F3-879A-DEE339ECC0C2}" presName="bigChev" presStyleLbl="node1" presStyleIdx="0" presStyleCnt="3" custAng="0" custScaleX="267712" custLinFactNeighborX="2093" custLinFactNeighborY="10364"/>
      <dgm:spPr>
        <a:prstGeom prst="roundRect">
          <a:avLst/>
        </a:prstGeom>
      </dgm:spPr>
      <dgm:t>
        <a:bodyPr/>
        <a:lstStyle/>
        <a:p>
          <a:endParaRPr lang="it-IT"/>
        </a:p>
      </dgm:t>
    </dgm:pt>
    <dgm:pt modelId="{DD55B625-9D5F-489C-AB63-F23F98642BE6}" type="pres">
      <dgm:prSet presAssocID="{7CB784A3-DC5D-45F3-879A-DEE339ECC0C2}" presName="vSp" presStyleCnt="0"/>
      <dgm:spPr/>
    </dgm:pt>
    <dgm:pt modelId="{73E818AD-AA4C-4097-8958-FD5336211BEA}" type="pres">
      <dgm:prSet presAssocID="{982D86C2-902A-40F9-A233-7A4EA895001C}" presName="horFlow" presStyleCnt="0"/>
      <dgm:spPr/>
    </dgm:pt>
    <dgm:pt modelId="{643BCD9B-702F-4507-95E0-F0FD3406AE9E}" type="pres">
      <dgm:prSet presAssocID="{982D86C2-902A-40F9-A233-7A4EA895001C}" presName="bigChev" presStyleLbl="node1" presStyleIdx="1" presStyleCnt="3" custScaleX="241746" custScaleY="100000" custLinFactNeighborX="7364" custLinFactNeighborY="14951"/>
      <dgm:spPr>
        <a:prstGeom prst="roundRect">
          <a:avLst/>
        </a:prstGeom>
      </dgm:spPr>
      <dgm:t>
        <a:bodyPr/>
        <a:lstStyle/>
        <a:p>
          <a:endParaRPr lang="it-IT"/>
        </a:p>
      </dgm:t>
    </dgm:pt>
    <dgm:pt modelId="{A21B06C3-6CDC-484B-BFEF-936BF87D4274}" type="pres">
      <dgm:prSet presAssocID="{982D86C2-902A-40F9-A233-7A4EA895001C}" presName="vSp" presStyleCnt="0"/>
      <dgm:spPr/>
    </dgm:pt>
    <dgm:pt modelId="{62E37F99-7BAB-4BA4-8D87-3E91EF5B06F7}" type="pres">
      <dgm:prSet presAssocID="{CB81F323-5409-4E0F-9A0E-37296213FCBD}" presName="horFlow" presStyleCnt="0"/>
      <dgm:spPr/>
    </dgm:pt>
    <dgm:pt modelId="{BBEE0DA2-8AF3-4D0B-948A-8DA6AB5BA81B}" type="pres">
      <dgm:prSet presAssocID="{CB81F323-5409-4E0F-9A0E-37296213FCBD}" presName="bigChev" presStyleLbl="node1" presStyleIdx="2" presStyleCnt="3" custScaleX="209077" custScaleY="95787" custLinFactNeighborX="4728" custLinFactNeighborY="19538"/>
      <dgm:spPr>
        <a:prstGeom prst="roundRect">
          <a:avLst/>
        </a:prstGeom>
      </dgm:spPr>
      <dgm:t>
        <a:bodyPr/>
        <a:lstStyle/>
        <a:p>
          <a:endParaRPr lang="it-IT"/>
        </a:p>
      </dgm:t>
    </dgm:pt>
  </dgm:ptLst>
  <dgm:cxnLst>
    <dgm:cxn modelId="{8D578E4E-9A21-4523-B10A-E69811B2EFC6}" srcId="{95AC5545-5B29-4F02-8BBB-AACCE22A3080}" destId="{CB81F323-5409-4E0F-9A0E-37296213FCBD}" srcOrd="2" destOrd="0" parTransId="{875E2853-CCEB-42E7-9976-6A3288B215D5}" sibTransId="{084A8DFE-D952-4CC5-A5F8-18EB919A9B80}"/>
    <dgm:cxn modelId="{DD77950D-C300-4F63-8CEE-19908343C41C}" type="presOf" srcId="{95AC5545-5B29-4F02-8BBB-AACCE22A3080}" destId="{8E7F764D-5D61-4410-BB7C-85F5F337AB83}" srcOrd="0" destOrd="0" presId="urn:microsoft.com/office/officeart/2005/8/layout/lProcess3"/>
    <dgm:cxn modelId="{330B78BD-F220-4F3D-9AC5-10AC25AD97F2}" type="presOf" srcId="{982D86C2-902A-40F9-A233-7A4EA895001C}" destId="{643BCD9B-702F-4507-95E0-F0FD3406AE9E}" srcOrd="0" destOrd="0" presId="urn:microsoft.com/office/officeart/2005/8/layout/lProcess3"/>
    <dgm:cxn modelId="{F0F6A54D-DA69-469D-B715-37BA356DCDA4}" type="presOf" srcId="{7CB784A3-DC5D-45F3-879A-DEE339ECC0C2}" destId="{D7F91C47-C073-4205-BAB2-DFCF464B4C8B}" srcOrd="0" destOrd="0" presId="urn:microsoft.com/office/officeart/2005/8/layout/lProcess3"/>
    <dgm:cxn modelId="{4603E8A9-8AE8-4D94-AB27-6889FD143966}" srcId="{95AC5545-5B29-4F02-8BBB-AACCE22A3080}" destId="{7CB784A3-DC5D-45F3-879A-DEE339ECC0C2}" srcOrd="0" destOrd="0" parTransId="{D0044E73-65E4-4D48-BA1E-5AC61BB1D0B1}" sibTransId="{E0F57BAE-DA1F-4FB7-94DF-D5D3C9DFE945}"/>
    <dgm:cxn modelId="{C1581A98-F3C6-4F1D-BAFE-D5ED5F2FD50A}" type="presOf" srcId="{CB81F323-5409-4E0F-9A0E-37296213FCBD}" destId="{BBEE0DA2-8AF3-4D0B-948A-8DA6AB5BA81B}" srcOrd="0" destOrd="0" presId="urn:microsoft.com/office/officeart/2005/8/layout/lProcess3"/>
    <dgm:cxn modelId="{3EE18B02-D953-4621-8317-2B58B3E1D429}" srcId="{95AC5545-5B29-4F02-8BBB-AACCE22A3080}" destId="{982D86C2-902A-40F9-A233-7A4EA895001C}" srcOrd="1" destOrd="0" parTransId="{40DFECAD-40D5-427D-988C-C81E0F2441E1}" sibTransId="{EADD2D9C-4F44-4F12-9320-067A5942EAA5}"/>
    <dgm:cxn modelId="{87329579-88B9-4230-A3D3-79514CDF7FF9}" type="presParOf" srcId="{8E7F764D-5D61-4410-BB7C-85F5F337AB83}" destId="{5E880121-7F95-458A-9686-390E14F8DE3C}" srcOrd="0" destOrd="0" presId="urn:microsoft.com/office/officeart/2005/8/layout/lProcess3"/>
    <dgm:cxn modelId="{9739E64D-7CE3-4B1D-9BA9-F914BEE8E4A1}" type="presParOf" srcId="{5E880121-7F95-458A-9686-390E14F8DE3C}" destId="{D7F91C47-C073-4205-BAB2-DFCF464B4C8B}" srcOrd="0" destOrd="0" presId="urn:microsoft.com/office/officeart/2005/8/layout/lProcess3"/>
    <dgm:cxn modelId="{D33B95E9-6ACB-4650-B150-A8B94F7C0494}" type="presParOf" srcId="{8E7F764D-5D61-4410-BB7C-85F5F337AB83}" destId="{DD55B625-9D5F-489C-AB63-F23F98642BE6}" srcOrd="1" destOrd="0" presId="urn:microsoft.com/office/officeart/2005/8/layout/lProcess3"/>
    <dgm:cxn modelId="{2F433EE2-0F6B-4753-A36E-73B72361FD8F}" type="presParOf" srcId="{8E7F764D-5D61-4410-BB7C-85F5F337AB83}" destId="{73E818AD-AA4C-4097-8958-FD5336211BEA}" srcOrd="2" destOrd="0" presId="urn:microsoft.com/office/officeart/2005/8/layout/lProcess3"/>
    <dgm:cxn modelId="{061B72F2-BE0A-486B-B6BE-AE1DE9EAE717}" type="presParOf" srcId="{73E818AD-AA4C-4097-8958-FD5336211BEA}" destId="{643BCD9B-702F-4507-95E0-F0FD3406AE9E}" srcOrd="0" destOrd="0" presId="urn:microsoft.com/office/officeart/2005/8/layout/lProcess3"/>
    <dgm:cxn modelId="{95CC6322-0478-4FDF-A2E9-E10F3C16E73A}" type="presParOf" srcId="{8E7F764D-5D61-4410-BB7C-85F5F337AB83}" destId="{A21B06C3-6CDC-484B-BFEF-936BF87D4274}" srcOrd="3" destOrd="0" presId="urn:microsoft.com/office/officeart/2005/8/layout/lProcess3"/>
    <dgm:cxn modelId="{654061B2-5B0E-4C14-819D-356FE2FBA41A}" type="presParOf" srcId="{8E7F764D-5D61-4410-BB7C-85F5F337AB83}" destId="{62E37F99-7BAB-4BA4-8D87-3E91EF5B06F7}" srcOrd="4" destOrd="0" presId="urn:microsoft.com/office/officeart/2005/8/layout/lProcess3"/>
    <dgm:cxn modelId="{283AFF27-B887-4E6B-ABDF-580F0861C25F}" type="presParOf" srcId="{62E37F99-7BAB-4BA4-8D87-3E91EF5B06F7}" destId="{BBEE0DA2-8AF3-4D0B-948A-8DA6AB5BA81B}"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4CEB41F2-29BC-47F3-9140-5E540BA8B95E}"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it-IT"/>
        </a:p>
      </dgm:t>
    </dgm:pt>
    <dgm:pt modelId="{F05C7E03-070B-4F7A-9F33-77A0B1DA909F}">
      <dgm:prSet custT="1"/>
      <dgm:spPr/>
      <dgm:t>
        <a:bodyPr/>
        <a:lstStyle/>
        <a:p>
          <a:pPr algn="l" rtl="0"/>
          <a:endParaRPr lang="it-IT" sz="2000" dirty="0"/>
        </a:p>
      </dgm:t>
    </dgm:pt>
    <dgm:pt modelId="{F97E96AE-C0AA-40F4-A106-F054859A4440}" type="parTrans" cxnId="{81D1704D-8D55-49B0-9A6C-5C9565A8B99E}">
      <dgm:prSet/>
      <dgm:spPr/>
      <dgm:t>
        <a:bodyPr/>
        <a:lstStyle/>
        <a:p>
          <a:endParaRPr lang="it-IT"/>
        </a:p>
      </dgm:t>
    </dgm:pt>
    <dgm:pt modelId="{67F651A6-E3B2-4B02-98EB-5160A6367945}" type="sibTrans" cxnId="{81D1704D-8D55-49B0-9A6C-5C9565A8B99E}">
      <dgm:prSet/>
      <dgm:spPr/>
      <dgm:t>
        <a:bodyPr/>
        <a:lstStyle/>
        <a:p>
          <a:endParaRPr lang="it-IT"/>
        </a:p>
      </dgm:t>
    </dgm:pt>
    <dgm:pt modelId="{2E0F15AB-DD6B-4C0E-9930-EFCBCC2828B9}">
      <dgm:prSet custT="1"/>
      <dgm:spPr/>
      <dgm:t>
        <a:bodyPr/>
        <a:lstStyle/>
        <a:p>
          <a:pPr algn="just" rtl="0"/>
          <a:r>
            <a:rPr lang="it-IT" sz="2000" dirty="0" smtClean="0"/>
            <a:t>Il percorso formativo dell’apprendista </a:t>
          </a:r>
          <a:r>
            <a:rPr lang="it-IT" sz="2000" dirty="0" err="1" smtClean="0"/>
            <a:t>é</a:t>
          </a:r>
          <a:r>
            <a:rPr lang="it-IT" sz="2000" dirty="0" smtClean="0"/>
            <a:t> definito nell’accordo in relazione alla qualifica professionale e al livello d’inquadramento previsto dalla disciplina contrattuale nazionale  del  terziario</a:t>
          </a:r>
          <a:r>
            <a:rPr lang="it-IT" sz="2000" b="1" dirty="0" smtClean="0"/>
            <a:t> </a:t>
          </a:r>
          <a:r>
            <a:rPr lang="it-IT" sz="2000" dirty="0" smtClean="0"/>
            <a:t>che l’apprendista dovrà raggiungere entro i limiti di  durata massima che può avere il contratto di apprendistato fissati dall’accordo</a:t>
          </a:r>
          <a:endParaRPr lang="it-IT" sz="2000" dirty="0"/>
        </a:p>
      </dgm:t>
    </dgm:pt>
    <dgm:pt modelId="{45973929-4433-4E35-A97F-EC54C4EA6F2D}" type="parTrans" cxnId="{2B307748-A166-4814-96A2-43403A0351F8}">
      <dgm:prSet/>
      <dgm:spPr/>
      <dgm:t>
        <a:bodyPr/>
        <a:lstStyle/>
        <a:p>
          <a:endParaRPr lang="it-IT"/>
        </a:p>
      </dgm:t>
    </dgm:pt>
    <dgm:pt modelId="{70D7609F-7A84-4960-B02A-84DD022FFFD4}" type="sibTrans" cxnId="{2B307748-A166-4814-96A2-43403A0351F8}">
      <dgm:prSet/>
      <dgm:spPr/>
      <dgm:t>
        <a:bodyPr/>
        <a:lstStyle/>
        <a:p>
          <a:endParaRPr lang="it-IT"/>
        </a:p>
      </dgm:t>
    </dgm:pt>
    <dgm:pt modelId="{6F80B608-C405-4B1A-814F-A163488AF135}" type="pres">
      <dgm:prSet presAssocID="{4CEB41F2-29BC-47F3-9140-5E540BA8B95E}" presName="Name0" presStyleCnt="0">
        <dgm:presLayoutVars>
          <dgm:dir/>
          <dgm:resizeHandles val="exact"/>
        </dgm:presLayoutVars>
      </dgm:prSet>
      <dgm:spPr/>
      <dgm:t>
        <a:bodyPr/>
        <a:lstStyle/>
        <a:p>
          <a:endParaRPr lang="it-IT"/>
        </a:p>
      </dgm:t>
    </dgm:pt>
    <dgm:pt modelId="{CAD19ED9-CB17-4F21-961F-E70946910936}" type="pres">
      <dgm:prSet presAssocID="{F05C7E03-070B-4F7A-9F33-77A0B1DA909F}" presName="node" presStyleLbl="node1" presStyleIdx="0" presStyleCnt="1" custLinFactNeighborX="734" custLinFactNeighborY="-17996">
        <dgm:presLayoutVars>
          <dgm:bulletEnabled val="1"/>
        </dgm:presLayoutVars>
      </dgm:prSet>
      <dgm:spPr>
        <a:prstGeom prst="flowChartPunchedTape">
          <a:avLst/>
        </a:prstGeom>
      </dgm:spPr>
      <dgm:t>
        <a:bodyPr/>
        <a:lstStyle/>
        <a:p>
          <a:endParaRPr lang="it-IT"/>
        </a:p>
      </dgm:t>
    </dgm:pt>
  </dgm:ptLst>
  <dgm:cxnLst>
    <dgm:cxn modelId="{81D1704D-8D55-49B0-9A6C-5C9565A8B99E}" srcId="{4CEB41F2-29BC-47F3-9140-5E540BA8B95E}" destId="{F05C7E03-070B-4F7A-9F33-77A0B1DA909F}" srcOrd="0" destOrd="0" parTransId="{F97E96AE-C0AA-40F4-A106-F054859A4440}" sibTransId="{67F651A6-E3B2-4B02-98EB-5160A6367945}"/>
    <dgm:cxn modelId="{2B307748-A166-4814-96A2-43403A0351F8}" srcId="{F05C7E03-070B-4F7A-9F33-77A0B1DA909F}" destId="{2E0F15AB-DD6B-4C0E-9930-EFCBCC2828B9}" srcOrd="0" destOrd="0" parTransId="{45973929-4433-4E35-A97F-EC54C4EA6F2D}" sibTransId="{70D7609F-7A84-4960-B02A-84DD022FFFD4}"/>
    <dgm:cxn modelId="{A3ACF8D3-CBBF-44BC-8C28-01AA161CEE2D}" type="presOf" srcId="{F05C7E03-070B-4F7A-9F33-77A0B1DA909F}" destId="{CAD19ED9-CB17-4F21-961F-E70946910936}" srcOrd="0" destOrd="0" presId="urn:microsoft.com/office/officeart/2005/8/layout/process1"/>
    <dgm:cxn modelId="{DC7E74EB-EB1C-482C-B785-1481DFB988D4}" type="presOf" srcId="{2E0F15AB-DD6B-4C0E-9930-EFCBCC2828B9}" destId="{CAD19ED9-CB17-4F21-961F-E70946910936}" srcOrd="0" destOrd="1" presId="urn:microsoft.com/office/officeart/2005/8/layout/process1"/>
    <dgm:cxn modelId="{C150642B-D9D4-4159-8C32-DF31737C7F4B}" type="presOf" srcId="{4CEB41F2-29BC-47F3-9140-5E540BA8B95E}" destId="{6F80B608-C405-4B1A-814F-A163488AF135}" srcOrd="0" destOrd="0" presId="urn:microsoft.com/office/officeart/2005/8/layout/process1"/>
    <dgm:cxn modelId="{F82B8924-7738-4E7E-8A0E-875B2F0B93D8}" type="presParOf" srcId="{6F80B608-C405-4B1A-814F-A163488AF135}" destId="{CAD19ED9-CB17-4F21-961F-E70946910936}" srcOrd="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3341464D-AEFF-4891-A6B2-81727F8057DB}"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it-IT"/>
        </a:p>
      </dgm:t>
    </dgm:pt>
    <dgm:pt modelId="{F19466ED-B724-40DE-BA51-93D5F85E6D08}">
      <dgm:prSet/>
      <dgm:spPr/>
      <dgm:t>
        <a:bodyPr/>
        <a:lstStyle/>
        <a:p>
          <a:pPr rtl="0"/>
          <a:r>
            <a:rPr lang="it-IT" smtClean="0"/>
            <a:t>la formazione a carattere professionalizzante può essere svolta in aula, on the job, nonché tramite lo strumento della formazione a distanza (FAD) e strumenti di e-learning ed in tal caso l’attività di accompagnamento potrà essere svolta in modalità virtualizzata e attraverso strumenti di teleaffiancamento o video-comunicazione da remoto.</a:t>
          </a:r>
          <a:endParaRPr lang="it-IT"/>
        </a:p>
      </dgm:t>
    </dgm:pt>
    <dgm:pt modelId="{8A1E1C0B-05D3-4A58-B62F-FBC5BBC37316}" type="parTrans" cxnId="{1B250B13-3A8F-45C8-A7DB-5FC4331DEDD4}">
      <dgm:prSet/>
      <dgm:spPr/>
      <dgm:t>
        <a:bodyPr/>
        <a:lstStyle/>
        <a:p>
          <a:endParaRPr lang="it-IT"/>
        </a:p>
      </dgm:t>
    </dgm:pt>
    <dgm:pt modelId="{7CE63CA4-D021-41CB-A2AB-E73C560C3523}" type="sibTrans" cxnId="{1B250B13-3A8F-45C8-A7DB-5FC4331DEDD4}">
      <dgm:prSet/>
      <dgm:spPr/>
      <dgm:t>
        <a:bodyPr/>
        <a:lstStyle/>
        <a:p>
          <a:endParaRPr lang="it-IT"/>
        </a:p>
      </dgm:t>
    </dgm:pt>
    <dgm:pt modelId="{4C47064A-3B30-4CC9-B996-E5F938BAB857}">
      <dgm:prSet/>
      <dgm:spPr/>
      <dgm:t>
        <a:bodyPr/>
        <a:lstStyle/>
        <a:p>
          <a:pPr rtl="0"/>
          <a:r>
            <a:rPr lang="it-IT" dirty="0" smtClean="0"/>
            <a:t>l’attività formativa svolta esclusivamente all’interno dell’azienda, presuppone che l’azienda dovrà essere in condizione di erogare formazione ed avere risorse umane idonee a trasferire conoscenze e competenze richieste dal piano formativo, assicurandone lo svolgimento in idonei ambienti, come indicato nel piano formativo. </a:t>
          </a:r>
          <a:endParaRPr lang="it-IT" dirty="0"/>
        </a:p>
      </dgm:t>
    </dgm:pt>
    <dgm:pt modelId="{1E72630B-8746-43A5-8648-AB9954EAF921}" type="parTrans" cxnId="{D330B2CD-B7C7-4EA9-86FA-10A8919FF730}">
      <dgm:prSet/>
      <dgm:spPr/>
      <dgm:t>
        <a:bodyPr/>
        <a:lstStyle/>
        <a:p>
          <a:endParaRPr lang="it-IT"/>
        </a:p>
      </dgm:t>
    </dgm:pt>
    <dgm:pt modelId="{B8214205-4832-41D6-829F-EA407135D723}" type="sibTrans" cxnId="{D330B2CD-B7C7-4EA9-86FA-10A8919FF730}">
      <dgm:prSet/>
      <dgm:spPr/>
      <dgm:t>
        <a:bodyPr/>
        <a:lstStyle/>
        <a:p>
          <a:endParaRPr lang="it-IT"/>
        </a:p>
      </dgm:t>
    </dgm:pt>
    <dgm:pt modelId="{5E1EA223-5371-4F79-95A5-1EED986A9A23}" type="pres">
      <dgm:prSet presAssocID="{3341464D-AEFF-4891-A6B2-81727F8057DB}" presName="diagram" presStyleCnt="0">
        <dgm:presLayoutVars>
          <dgm:chPref val="1"/>
          <dgm:dir/>
          <dgm:animOne val="branch"/>
          <dgm:animLvl val="lvl"/>
          <dgm:resizeHandles/>
        </dgm:presLayoutVars>
      </dgm:prSet>
      <dgm:spPr/>
      <dgm:t>
        <a:bodyPr/>
        <a:lstStyle/>
        <a:p>
          <a:endParaRPr lang="it-IT"/>
        </a:p>
      </dgm:t>
    </dgm:pt>
    <dgm:pt modelId="{DB9C6A42-FA51-4465-8CD8-98B9AC26F335}" type="pres">
      <dgm:prSet presAssocID="{F19466ED-B724-40DE-BA51-93D5F85E6D08}" presName="root" presStyleCnt="0"/>
      <dgm:spPr/>
    </dgm:pt>
    <dgm:pt modelId="{6ED1CED7-1F70-4C69-B504-CA028E9A9442}" type="pres">
      <dgm:prSet presAssocID="{F19466ED-B724-40DE-BA51-93D5F85E6D08}" presName="rootComposite" presStyleCnt="0"/>
      <dgm:spPr/>
    </dgm:pt>
    <dgm:pt modelId="{EAF4A7DE-52DE-4301-BB1D-2FF0ACFE845B}" type="pres">
      <dgm:prSet presAssocID="{F19466ED-B724-40DE-BA51-93D5F85E6D08}" presName="rootText" presStyleLbl="node1" presStyleIdx="0" presStyleCnt="2" custScaleY="261414" custLinFactNeighborX="1732" custLinFactNeighborY="17723"/>
      <dgm:spPr/>
      <dgm:t>
        <a:bodyPr/>
        <a:lstStyle/>
        <a:p>
          <a:endParaRPr lang="it-IT"/>
        </a:p>
      </dgm:t>
    </dgm:pt>
    <dgm:pt modelId="{AA0B0C1F-7BDB-43A4-AE15-298642359BA2}" type="pres">
      <dgm:prSet presAssocID="{F19466ED-B724-40DE-BA51-93D5F85E6D08}" presName="rootConnector" presStyleLbl="node1" presStyleIdx="0" presStyleCnt="2"/>
      <dgm:spPr/>
      <dgm:t>
        <a:bodyPr/>
        <a:lstStyle/>
        <a:p>
          <a:endParaRPr lang="it-IT"/>
        </a:p>
      </dgm:t>
    </dgm:pt>
    <dgm:pt modelId="{601D116A-9BE8-4E00-9B64-A2A125B456C6}" type="pres">
      <dgm:prSet presAssocID="{F19466ED-B724-40DE-BA51-93D5F85E6D08}" presName="childShape" presStyleCnt="0"/>
      <dgm:spPr/>
    </dgm:pt>
    <dgm:pt modelId="{A3ECEE25-3673-4309-A65E-4E30AF415EA0}" type="pres">
      <dgm:prSet presAssocID="{4C47064A-3B30-4CC9-B996-E5F938BAB857}" presName="root" presStyleCnt="0"/>
      <dgm:spPr/>
    </dgm:pt>
    <dgm:pt modelId="{5574C46A-6A0A-495E-92E1-2CBB78C6A0D8}" type="pres">
      <dgm:prSet presAssocID="{4C47064A-3B30-4CC9-B996-E5F938BAB857}" presName="rootComposite" presStyleCnt="0"/>
      <dgm:spPr/>
    </dgm:pt>
    <dgm:pt modelId="{3E1CF22E-C2FB-4A72-8F67-45645A23D1DA}" type="pres">
      <dgm:prSet presAssocID="{4C47064A-3B30-4CC9-B996-E5F938BAB857}" presName="rootText" presStyleLbl="node1" presStyleIdx="1" presStyleCnt="2" custScaleY="261414" custLinFactNeighborX="-1423" custLinFactNeighborY="98427"/>
      <dgm:spPr/>
      <dgm:t>
        <a:bodyPr/>
        <a:lstStyle/>
        <a:p>
          <a:endParaRPr lang="it-IT"/>
        </a:p>
      </dgm:t>
    </dgm:pt>
    <dgm:pt modelId="{FE7FCF3A-D44C-42A6-AABF-ACA3F64844DD}" type="pres">
      <dgm:prSet presAssocID="{4C47064A-3B30-4CC9-B996-E5F938BAB857}" presName="rootConnector" presStyleLbl="node1" presStyleIdx="1" presStyleCnt="2"/>
      <dgm:spPr/>
      <dgm:t>
        <a:bodyPr/>
        <a:lstStyle/>
        <a:p>
          <a:endParaRPr lang="it-IT"/>
        </a:p>
      </dgm:t>
    </dgm:pt>
    <dgm:pt modelId="{6009A5FA-556F-4446-816D-5388930A6F04}" type="pres">
      <dgm:prSet presAssocID="{4C47064A-3B30-4CC9-B996-E5F938BAB857}" presName="childShape" presStyleCnt="0"/>
      <dgm:spPr/>
    </dgm:pt>
  </dgm:ptLst>
  <dgm:cxnLst>
    <dgm:cxn modelId="{E4B8E203-36FC-4E72-9F1F-53D0E745E5B0}" type="presOf" srcId="{3341464D-AEFF-4891-A6B2-81727F8057DB}" destId="{5E1EA223-5371-4F79-95A5-1EED986A9A23}" srcOrd="0" destOrd="0" presId="urn:microsoft.com/office/officeart/2005/8/layout/hierarchy3"/>
    <dgm:cxn modelId="{93029E79-9ACB-4A98-B07E-9ADF078BBAD4}" type="presOf" srcId="{4C47064A-3B30-4CC9-B996-E5F938BAB857}" destId="{3E1CF22E-C2FB-4A72-8F67-45645A23D1DA}" srcOrd="0" destOrd="0" presId="urn:microsoft.com/office/officeart/2005/8/layout/hierarchy3"/>
    <dgm:cxn modelId="{1B250B13-3A8F-45C8-A7DB-5FC4331DEDD4}" srcId="{3341464D-AEFF-4891-A6B2-81727F8057DB}" destId="{F19466ED-B724-40DE-BA51-93D5F85E6D08}" srcOrd="0" destOrd="0" parTransId="{8A1E1C0B-05D3-4A58-B62F-FBC5BBC37316}" sibTransId="{7CE63CA4-D021-41CB-A2AB-E73C560C3523}"/>
    <dgm:cxn modelId="{D330B2CD-B7C7-4EA9-86FA-10A8919FF730}" srcId="{3341464D-AEFF-4891-A6B2-81727F8057DB}" destId="{4C47064A-3B30-4CC9-B996-E5F938BAB857}" srcOrd="1" destOrd="0" parTransId="{1E72630B-8746-43A5-8648-AB9954EAF921}" sibTransId="{B8214205-4832-41D6-829F-EA407135D723}"/>
    <dgm:cxn modelId="{5F62B73A-3318-4C7C-85A9-DD4D194AE82F}" type="presOf" srcId="{F19466ED-B724-40DE-BA51-93D5F85E6D08}" destId="{EAF4A7DE-52DE-4301-BB1D-2FF0ACFE845B}" srcOrd="0" destOrd="0" presId="urn:microsoft.com/office/officeart/2005/8/layout/hierarchy3"/>
    <dgm:cxn modelId="{419720D4-0B54-48EE-BB94-FE31EEFD7191}" type="presOf" srcId="{F19466ED-B724-40DE-BA51-93D5F85E6D08}" destId="{AA0B0C1F-7BDB-43A4-AE15-298642359BA2}" srcOrd="1" destOrd="0" presId="urn:microsoft.com/office/officeart/2005/8/layout/hierarchy3"/>
    <dgm:cxn modelId="{668A1A5A-572D-4C87-93E2-F597806A8F1B}" type="presOf" srcId="{4C47064A-3B30-4CC9-B996-E5F938BAB857}" destId="{FE7FCF3A-D44C-42A6-AABF-ACA3F64844DD}" srcOrd="1" destOrd="0" presId="urn:microsoft.com/office/officeart/2005/8/layout/hierarchy3"/>
    <dgm:cxn modelId="{7CCFE9E2-5747-4051-B95F-5F5CF4E84654}" type="presParOf" srcId="{5E1EA223-5371-4F79-95A5-1EED986A9A23}" destId="{DB9C6A42-FA51-4465-8CD8-98B9AC26F335}" srcOrd="0" destOrd="0" presId="urn:microsoft.com/office/officeart/2005/8/layout/hierarchy3"/>
    <dgm:cxn modelId="{410511A9-6D4B-4476-BAD8-B9F2AC98E0EA}" type="presParOf" srcId="{DB9C6A42-FA51-4465-8CD8-98B9AC26F335}" destId="{6ED1CED7-1F70-4C69-B504-CA028E9A9442}" srcOrd="0" destOrd="0" presId="urn:microsoft.com/office/officeart/2005/8/layout/hierarchy3"/>
    <dgm:cxn modelId="{53A7E4CC-23E2-4526-9BF4-3050C90DF6D9}" type="presParOf" srcId="{6ED1CED7-1F70-4C69-B504-CA028E9A9442}" destId="{EAF4A7DE-52DE-4301-BB1D-2FF0ACFE845B}" srcOrd="0" destOrd="0" presId="urn:microsoft.com/office/officeart/2005/8/layout/hierarchy3"/>
    <dgm:cxn modelId="{98B7A1A5-6ECF-4A65-84B1-7A48F855DC07}" type="presParOf" srcId="{6ED1CED7-1F70-4C69-B504-CA028E9A9442}" destId="{AA0B0C1F-7BDB-43A4-AE15-298642359BA2}" srcOrd="1" destOrd="0" presId="urn:microsoft.com/office/officeart/2005/8/layout/hierarchy3"/>
    <dgm:cxn modelId="{33B69EE4-ADB4-4F2A-859D-B80FBBF67927}" type="presParOf" srcId="{DB9C6A42-FA51-4465-8CD8-98B9AC26F335}" destId="{601D116A-9BE8-4E00-9B64-A2A125B456C6}" srcOrd="1" destOrd="0" presId="urn:microsoft.com/office/officeart/2005/8/layout/hierarchy3"/>
    <dgm:cxn modelId="{C3244BC5-DA1B-48FC-8A4D-0F71832B5ECD}" type="presParOf" srcId="{5E1EA223-5371-4F79-95A5-1EED986A9A23}" destId="{A3ECEE25-3673-4309-A65E-4E30AF415EA0}" srcOrd="1" destOrd="0" presId="urn:microsoft.com/office/officeart/2005/8/layout/hierarchy3"/>
    <dgm:cxn modelId="{FC5CEA10-97A0-4A1F-899B-6609D074F2CF}" type="presParOf" srcId="{A3ECEE25-3673-4309-A65E-4E30AF415EA0}" destId="{5574C46A-6A0A-495E-92E1-2CBB78C6A0D8}" srcOrd="0" destOrd="0" presId="urn:microsoft.com/office/officeart/2005/8/layout/hierarchy3"/>
    <dgm:cxn modelId="{B5C646A8-456B-4AAF-B906-6BF8C5505907}" type="presParOf" srcId="{5574C46A-6A0A-495E-92E1-2CBB78C6A0D8}" destId="{3E1CF22E-C2FB-4A72-8F67-45645A23D1DA}" srcOrd="0" destOrd="0" presId="urn:microsoft.com/office/officeart/2005/8/layout/hierarchy3"/>
    <dgm:cxn modelId="{E9FE6FF1-6C46-409F-8288-61E8BC2DFA27}" type="presParOf" srcId="{5574C46A-6A0A-495E-92E1-2CBB78C6A0D8}" destId="{FE7FCF3A-D44C-42A6-AABF-ACA3F64844DD}" srcOrd="1" destOrd="0" presId="urn:microsoft.com/office/officeart/2005/8/layout/hierarchy3"/>
    <dgm:cxn modelId="{4CE2A1C1-3F5F-4584-BA9A-23D29D9793F5}" type="presParOf" srcId="{A3ECEE25-3673-4309-A65E-4E30AF415EA0}" destId="{6009A5FA-556F-4446-816D-5388930A6F04}"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04ACB3DB-88B1-4C61-A2B8-BB12A9D6A9EC}"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it-IT"/>
        </a:p>
      </dgm:t>
    </dgm:pt>
    <dgm:pt modelId="{E2AE78D0-3D19-4793-8947-6871BD624D10}">
      <dgm:prSet/>
      <dgm:spPr/>
      <dgm:t>
        <a:bodyPr/>
        <a:lstStyle/>
        <a:p>
          <a:pPr rtl="0"/>
          <a:r>
            <a:rPr lang="it-IT" smtClean="0"/>
            <a:t>Al termine del rapporto di apprendistato il datore di lavoro attesterà l’avvenuta  formazione e darà comunicazione per iscritto all’apprendista 30 giorni prima della scadenza del periodo formativo dell’eventuale acquisizione della qualifica  professionale.</a:t>
          </a:r>
          <a:endParaRPr lang="it-IT"/>
        </a:p>
      </dgm:t>
    </dgm:pt>
    <dgm:pt modelId="{D102DE86-680D-438C-9484-4F4AF1C2C2DC}" type="parTrans" cxnId="{EDA3884E-8228-4DAC-AC7F-337A75822E02}">
      <dgm:prSet/>
      <dgm:spPr/>
      <dgm:t>
        <a:bodyPr/>
        <a:lstStyle/>
        <a:p>
          <a:endParaRPr lang="it-IT"/>
        </a:p>
      </dgm:t>
    </dgm:pt>
    <dgm:pt modelId="{6E14CB66-85DE-432E-927D-09AB29C73E73}" type="sibTrans" cxnId="{EDA3884E-8228-4DAC-AC7F-337A75822E02}">
      <dgm:prSet/>
      <dgm:spPr/>
      <dgm:t>
        <a:bodyPr/>
        <a:lstStyle/>
        <a:p>
          <a:endParaRPr lang="it-IT"/>
        </a:p>
      </dgm:t>
    </dgm:pt>
    <dgm:pt modelId="{2DC3F882-B6BA-47E3-BF63-9B7F39853C26}">
      <dgm:prSet/>
      <dgm:spPr/>
      <dgm:t>
        <a:bodyPr/>
        <a:lstStyle/>
        <a:p>
          <a:pPr rtl="0"/>
          <a:r>
            <a:rPr lang="it-IT" smtClean="0"/>
            <a:t>In assenza del libretto formativo del cittadino, la predetta comunicazione  varrà anche ai fini dell’attestazione  del percorso formativo.</a:t>
          </a:r>
          <a:endParaRPr lang="it-IT"/>
        </a:p>
      </dgm:t>
    </dgm:pt>
    <dgm:pt modelId="{95654758-5227-4C59-A31D-CA7DADA125EA}" type="parTrans" cxnId="{F76C9D6C-2B57-424B-82A3-6CEC45E33C8F}">
      <dgm:prSet/>
      <dgm:spPr/>
      <dgm:t>
        <a:bodyPr/>
        <a:lstStyle/>
        <a:p>
          <a:endParaRPr lang="it-IT"/>
        </a:p>
      </dgm:t>
    </dgm:pt>
    <dgm:pt modelId="{B98CEFA1-8950-49DC-92A3-7D4D7F87C4CB}" type="sibTrans" cxnId="{F76C9D6C-2B57-424B-82A3-6CEC45E33C8F}">
      <dgm:prSet/>
      <dgm:spPr/>
      <dgm:t>
        <a:bodyPr/>
        <a:lstStyle/>
        <a:p>
          <a:endParaRPr lang="it-IT"/>
        </a:p>
      </dgm:t>
    </dgm:pt>
    <dgm:pt modelId="{09C55D3F-EE04-4D38-9587-E991196712A9}" type="pres">
      <dgm:prSet presAssocID="{04ACB3DB-88B1-4C61-A2B8-BB12A9D6A9EC}" presName="Name0" presStyleCnt="0">
        <dgm:presLayoutVars>
          <dgm:chPref val="3"/>
          <dgm:dir/>
          <dgm:animLvl val="lvl"/>
          <dgm:resizeHandles/>
        </dgm:presLayoutVars>
      </dgm:prSet>
      <dgm:spPr/>
      <dgm:t>
        <a:bodyPr/>
        <a:lstStyle/>
        <a:p>
          <a:endParaRPr lang="it-IT"/>
        </a:p>
      </dgm:t>
    </dgm:pt>
    <dgm:pt modelId="{F0EA542C-E6E5-40ED-A578-52193BCD2852}" type="pres">
      <dgm:prSet presAssocID="{E2AE78D0-3D19-4793-8947-6871BD624D10}" presName="horFlow" presStyleCnt="0"/>
      <dgm:spPr/>
    </dgm:pt>
    <dgm:pt modelId="{6032BD5A-DB6A-4344-9832-F9BD97863746}" type="pres">
      <dgm:prSet presAssocID="{E2AE78D0-3D19-4793-8947-6871BD624D10}" presName="bigChev" presStyleLbl="node1" presStyleIdx="0" presStyleCnt="2" custScaleX="177470" custScaleY="109107" custLinFactNeighborX="74965" custLinFactNeighborY="4029"/>
      <dgm:spPr/>
      <dgm:t>
        <a:bodyPr/>
        <a:lstStyle/>
        <a:p>
          <a:endParaRPr lang="it-IT"/>
        </a:p>
      </dgm:t>
    </dgm:pt>
    <dgm:pt modelId="{40FE22A8-9538-4445-B6CF-EB2FA48E664B}" type="pres">
      <dgm:prSet presAssocID="{E2AE78D0-3D19-4793-8947-6871BD624D10}" presName="vSp" presStyleCnt="0"/>
      <dgm:spPr/>
    </dgm:pt>
    <dgm:pt modelId="{E79D5621-BEDC-4C4E-90B0-0093B7B6F66F}" type="pres">
      <dgm:prSet presAssocID="{2DC3F882-B6BA-47E3-BF63-9B7F39853C26}" presName="horFlow" presStyleCnt="0"/>
      <dgm:spPr/>
    </dgm:pt>
    <dgm:pt modelId="{142830D5-F3D5-43F1-ADC8-8C5ACCEB42E0}" type="pres">
      <dgm:prSet presAssocID="{2DC3F882-B6BA-47E3-BF63-9B7F39853C26}" presName="bigChev" presStyleLbl="node1" presStyleIdx="1" presStyleCnt="2" custScaleX="177163" custLinFactNeighborX="1529" custLinFactNeighborY="-797"/>
      <dgm:spPr/>
      <dgm:t>
        <a:bodyPr/>
        <a:lstStyle/>
        <a:p>
          <a:endParaRPr lang="it-IT"/>
        </a:p>
      </dgm:t>
    </dgm:pt>
  </dgm:ptLst>
  <dgm:cxnLst>
    <dgm:cxn modelId="{52AB3D83-8330-47EC-8867-457EB167377C}" type="presOf" srcId="{E2AE78D0-3D19-4793-8947-6871BD624D10}" destId="{6032BD5A-DB6A-4344-9832-F9BD97863746}" srcOrd="0" destOrd="0" presId="urn:microsoft.com/office/officeart/2005/8/layout/lProcess3"/>
    <dgm:cxn modelId="{F76C9D6C-2B57-424B-82A3-6CEC45E33C8F}" srcId="{04ACB3DB-88B1-4C61-A2B8-BB12A9D6A9EC}" destId="{2DC3F882-B6BA-47E3-BF63-9B7F39853C26}" srcOrd="1" destOrd="0" parTransId="{95654758-5227-4C59-A31D-CA7DADA125EA}" sibTransId="{B98CEFA1-8950-49DC-92A3-7D4D7F87C4CB}"/>
    <dgm:cxn modelId="{EDA3884E-8228-4DAC-AC7F-337A75822E02}" srcId="{04ACB3DB-88B1-4C61-A2B8-BB12A9D6A9EC}" destId="{E2AE78D0-3D19-4793-8947-6871BD624D10}" srcOrd="0" destOrd="0" parTransId="{D102DE86-680D-438C-9484-4F4AF1C2C2DC}" sibTransId="{6E14CB66-85DE-432E-927D-09AB29C73E73}"/>
    <dgm:cxn modelId="{ED3B9D46-FCB1-40D6-A00B-051B335A63F6}" type="presOf" srcId="{2DC3F882-B6BA-47E3-BF63-9B7F39853C26}" destId="{142830D5-F3D5-43F1-ADC8-8C5ACCEB42E0}" srcOrd="0" destOrd="0" presId="urn:microsoft.com/office/officeart/2005/8/layout/lProcess3"/>
    <dgm:cxn modelId="{1BFAA5B7-EF9F-4B96-841A-B08E221680D7}" type="presOf" srcId="{04ACB3DB-88B1-4C61-A2B8-BB12A9D6A9EC}" destId="{09C55D3F-EE04-4D38-9587-E991196712A9}" srcOrd="0" destOrd="0" presId="urn:microsoft.com/office/officeart/2005/8/layout/lProcess3"/>
    <dgm:cxn modelId="{B9A4E2FB-AF7D-435E-AF40-679385C9D2C3}" type="presParOf" srcId="{09C55D3F-EE04-4D38-9587-E991196712A9}" destId="{F0EA542C-E6E5-40ED-A578-52193BCD2852}" srcOrd="0" destOrd="0" presId="urn:microsoft.com/office/officeart/2005/8/layout/lProcess3"/>
    <dgm:cxn modelId="{15FBB4CA-B889-4498-9748-90930999AC74}" type="presParOf" srcId="{F0EA542C-E6E5-40ED-A578-52193BCD2852}" destId="{6032BD5A-DB6A-4344-9832-F9BD97863746}" srcOrd="0" destOrd="0" presId="urn:microsoft.com/office/officeart/2005/8/layout/lProcess3"/>
    <dgm:cxn modelId="{1A95ED96-99FE-4161-9853-FBC1F85E8EAE}" type="presParOf" srcId="{09C55D3F-EE04-4D38-9587-E991196712A9}" destId="{40FE22A8-9538-4445-B6CF-EB2FA48E664B}" srcOrd="1" destOrd="0" presId="urn:microsoft.com/office/officeart/2005/8/layout/lProcess3"/>
    <dgm:cxn modelId="{44CC6EAF-5480-4F15-A0DF-E33413610A32}" type="presParOf" srcId="{09C55D3F-EE04-4D38-9587-E991196712A9}" destId="{E79D5621-BEDC-4C4E-90B0-0093B7B6F66F}" srcOrd="2" destOrd="0" presId="urn:microsoft.com/office/officeart/2005/8/layout/lProcess3"/>
    <dgm:cxn modelId="{0D607EC9-C92A-4732-BF12-216C0A1446B5}" type="presParOf" srcId="{E79D5621-BEDC-4C4E-90B0-0093B7B6F66F}" destId="{142830D5-F3D5-43F1-ADC8-8C5ACCEB42E0}"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6CE66866-BC5E-4EF1-80C5-7121F9338CCB}"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it-IT"/>
        </a:p>
      </dgm:t>
    </dgm:pt>
    <dgm:pt modelId="{E6B7C876-2CA0-4B73-9510-B50D11EF551F}">
      <dgm:prSet custT="1"/>
      <dgm:spPr/>
      <dgm:t>
        <a:bodyPr/>
        <a:lstStyle/>
        <a:p>
          <a:pPr rtl="0"/>
          <a:r>
            <a:rPr lang="it-IT" sz="1400" dirty="0" smtClean="0"/>
            <a:t>La formazione a carattere professionalizzante o di mestiere può essere svolta dal datore di lavoro, anche avvalendosi di strutture formative esterne organizzate o </a:t>
          </a:r>
          <a:r>
            <a:rPr lang="it-IT" sz="3200" dirty="0" smtClean="0"/>
            <a:t>dell'ente bilaterale</a:t>
          </a:r>
          <a:r>
            <a:rPr lang="it-IT" sz="1400" dirty="0" smtClean="0"/>
            <a:t>. La formazione può essere svolta anche in modalità e-learning; anche l'attività di accompagnamento può essere svolta attraverso l’impiego di tecnologie informatiche e strumenti di tele-affiancamento o video-comunicazione da remoto</a:t>
          </a:r>
          <a:endParaRPr lang="it-IT" sz="1400" dirty="0"/>
        </a:p>
      </dgm:t>
    </dgm:pt>
    <dgm:pt modelId="{13DC9AF9-43EC-402F-A318-1818FF6F65A6}" type="parTrans" cxnId="{FAEDED3F-7075-48E1-860F-CFF7959CCAE0}">
      <dgm:prSet/>
      <dgm:spPr/>
      <dgm:t>
        <a:bodyPr/>
        <a:lstStyle/>
        <a:p>
          <a:endParaRPr lang="it-IT"/>
        </a:p>
      </dgm:t>
    </dgm:pt>
    <dgm:pt modelId="{82EECC8B-B056-48A8-A7C8-060900BEFF26}" type="sibTrans" cxnId="{FAEDED3F-7075-48E1-860F-CFF7959CCAE0}">
      <dgm:prSet/>
      <dgm:spPr/>
      <dgm:t>
        <a:bodyPr/>
        <a:lstStyle/>
        <a:p>
          <a:endParaRPr lang="it-IT"/>
        </a:p>
      </dgm:t>
    </dgm:pt>
    <dgm:pt modelId="{628A5B30-44D1-459B-9CCD-C45DC25EC79C}" type="pres">
      <dgm:prSet presAssocID="{6CE66866-BC5E-4EF1-80C5-7121F9338CCB}" presName="CompostProcess" presStyleCnt="0">
        <dgm:presLayoutVars>
          <dgm:dir/>
          <dgm:resizeHandles val="exact"/>
        </dgm:presLayoutVars>
      </dgm:prSet>
      <dgm:spPr/>
      <dgm:t>
        <a:bodyPr/>
        <a:lstStyle/>
        <a:p>
          <a:endParaRPr lang="it-IT"/>
        </a:p>
      </dgm:t>
    </dgm:pt>
    <dgm:pt modelId="{1DDF3D9B-491C-418E-B059-F104A26683DF}" type="pres">
      <dgm:prSet presAssocID="{6CE66866-BC5E-4EF1-80C5-7121F9338CCB}" presName="arrow" presStyleLbl="bgShp" presStyleIdx="0" presStyleCnt="1"/>
      <dgm:spPr/>
    </dgm:pt>
    <dgm:pt modelId="{476B413F-0655-4063-B69F-C1F6DC8E7D80}" type="pres">
      <dgm:prSet presAssocID="{6CE66866-BC5E-4EF1-80C5-7121F9338CCB}" presName="linearProcess" presStyleCnt="0"/>
      <dgm:spPr/>
    </dgm:pt>
    <dgm:pt modelId="{D02ADF42-8D0F-4629-8600-9B0D66C89CB0}" type="pres">
      <dgm:prSet presAssocID="{E6B7C876-2CA0-4B73-9510-B50D11EF551F}" presName="textNode" presStyleLbl="node1" presStyleIdx="0" presStyleCnt="1">
        <dgm:presLayoutVars>
          <dgm:bulletEnabled val="1"/>
        </dgm:presLayoutVars>
      </dgm:prSet>
      <dgm:spPr/>
      <dgm:t>
        <a:bodyPr/>
        <a:lstStyle/>
        <a:p>
          <a:endParaRPr lang="it-IT"/>
        </a:p>
      </dgm:t>
    </dgm:pt>
  </dgm:ptLst>
  <dgm:cxnLst>
    <dgm:cxn modelId="{7F624093-8223-4B85-A01E-4CAFB4C65002}" type="presOf" srcId="{6CE66866-BC5E-4EF1-80C5-7121F9338CCB}" destId="{628A5B30-44D1-459B-9CCD-C45DC25EC79C}" srcOrd="0" destOrd="0" presId="urn:microsoft.com/office/officeart/2005/8/layout/hProcess9"/>
    <dgm:cxn modelId="{FAEDED3F-7075-48E1-860F-CFF7959CCAE0}" srcId="{6CE66866-BC5E-4EF1-80C5-7121F9338CCB}" destId="{E6B7C876-2CA0-4B73-9510-B50D11EF551F}" srcOrd="0" destOrd="0" parTransId="{13DC9AF9-43EC-402F-A318-1818FF6F65A6}" sibTransId="{82EECC8B-B056-48A8-A7C8-060900BEFF26}"/>
    <dgm:cxn modelId="{60F5FEE0-302C-40EB-B4B4-80A62DA4B163}" type="presOf" srcId="{E6B7C876-2CA0-4B73-9510-B50D11EF551F}" destId="{D02ADF42-8D0F-4629-8600-9B0D66C89CB0}" srcOrd="0" destOrd="0" presId="urn:microsoft.com/office/officeart/2005/8/layout/hProcess9"/>
    <dgm:cxn modelId="{6F9F621B-AE15-4CD4-8297-126C4B16F576}" type="presParOf" srcId="{628A5B30-44D1-459B-9CCD-C45DC25EC79C}" destId="{1DDF3D9B-491C-418E-B059-F104A26683DF}" srcOrd="0" destOrd="0" presId="urn:microsoft.com/office/officeart/2005/8/layout/hProcess9"/>
    <dgm:cxn modelId="{87798BD0-1B8E-4D2D-A238-621100E4171D}" type="presParOf" srcId="{628A5B30-44D1-459B-9CCD-C45DC25EC79C}" destId="{476B413F-0655-4063-B69F-C1F6DC8E7D80}" srcOrd="1" destOrd="0" presId="urn:microsoft.com/office/officeart/2005/8/layout/hProcess9"/>
    <dgm:cxn modelId="{2FBD5942-93B4-44E2-8CDE-A24DC07BDCCB}" type="presParOf" srcId="{476B413F-0655-4063-B69F-C1F6DC8E7D80}" destId="{D02ADF42-8D0F-4629-8600-9B0D66C89CB0}"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0C13C673-24CF-4106-A5D6-8CB7CCEC9E7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53787BE4-FF99-4FD0-8CFC-4CF855AD4E5C}">
      <dgm:prSet custT="1"/>
      <dgm:spPr/>
      <dgm:t>
        <a:bodyPr/>
        <a:lstStyle/>
        <a:p>
          <a:pPr rtl="0"/>
          <a:r>
            <a:rPr lang="it-IT" sz="1800" dirty="0" smtClean="0"/>
            <a:t>Azienda autocertifica all’EBT la propria capacità formativa</a:t>
          </a:r>
          <a:endParaRPr lang="it-IT" sz="1800" dirty="0"/>
        </a:p>
      </dgm:t>
    </dgm:pt>
    <dgm:pt modelId="{96606F59-8521-4A90-BD27-8B3DE9F85D18}" type="parTrans" cxnId="{9AE5EE65-5F6B-406A-88E3-8A6D359B9DC1}">
      <dgm:prSet/>
      <dgm:spPr/>
      <dgm:t>
        <a:bodyPr/>
        <a:lstStyle/>
        <a:p>
          <a:endParaRPr lang="it-IT"/>
        </a:p>
      </dgm:t>
    </dgm:pt>
    <dgm:pt modelId="{EBFDADA7-F1BD-4AB6-8781-D48CADF2A509}" type="sibTrans" cxnId="{9AE5EE65-5F6B-406A-88E3-8A6D359B9DC1}">
      <dgm:prSet/>
      <dgm:spPr/>
      <dgm:t>
        <a:bodyPr/>
        <a:lstStyle/>
        <a:p>
          <a:endParaRPr lang="it-IT"/>
        </a:p>
      </dgm:t>
    </dgm:pt>
    <dgm:pt modelId="{6D36665C-48C8-43D2-ADCC-AAEFF32FB56B}">
      <dgm:prSet custT="1"/>
      <dgm:spPr/>
      <dgm:t>
        <a:bodyPr/>
        <a:lstStyle/>
        <a:p>
          <a:pPr rtl="0"/>
          <a:r>
            <a:rPr lang="it-IT" sz="1800" dirty="0" smtClean="0"/>
            <a:t>II livello potrà stabilire specifiche modalità di erogazione della formazione  tenendo conto delle fluttuazioni stagionali</a:t>
          </a:r>
          <a:endParaRPr lang="it-IT" sz="1800" dirty="0"/>
        </a:p>
      </dgm:t>
    </dgm:pt>
    <dgm:pt modelId="{50E1CF40-D87F-426C-B321-271482004909}" type="parTrans" cxnId="{0BF863BC-6DB0-4697-82AB-173657C70FE4}">
      <dgm:prSet/>
      <dgm:spPr/>
      <dgm:t>
        <a:bodyPr/>
        <a:lstStyle/>
        <a:p>
          <a:endParaRPr lang="it-IT"/>
        </a:p>
      </dgm:t>
    </dgm:pt>
    <dgm:pt modelId="{5D983E13-DEE2-427F-ADA3-25D52D71AC51}" type="sibTrans" cxnId="{0BF863BC-6DB0-4697-82AB-173657C70FE4}">
      <dgm:prSet/>
      <dgm:spPr/>
      <dgm:t>
        <a:bodyPr/>
        <a:lstStyle/>
        <a:p>
          <a:endParaRPr lang="it-IT"/>
        </a:p>
      </dgm:t>
    </dgm:pt>
    <dgm:pt modelId="{52097769-C0A4-4262-A3FB-A87CFFAEC957}">
      <dgm:prSet custT="1"/>
      <dgm:spPr/>
      <dgm:t>
        <a:bodyPr/>
        <a:lstStyle/>
        <a:p>
          <a:pPr rtl="0"/>
          <a:r>
            <a:rPr lang="it-IT" sz="1800" dirty="0" smtClean="0"/>
            <a:t>Specifica autorizzazione EBT per profili formativi non previsti nell’Accordo</a:t>
          </a:r>
          <a:endParaRPr lang="it-IT" sz="1800" dirty="0"/>
        </a:p>
      </dgm:t>
    </dgm:pt>
    <dgm:pt modelId="{7CBC0B9E-6EA9-4106-A1B0-A043134FC28A}" type="parTrans" cxnId="{D0721AAC-509B-4650-B448-B420F58DA167}">
      <dgm:prSet/>
      <dgm:spPr/>
      <dgm:t>
        <a:bodyPr/>
        <a:lstStyle/>
        <a:p>
          <a:endParaRPr lang="it-IT"/>
        </a:p>
      </dgm:t>
    </dgm:pt>
    <dgm:pt modelId="{A4881CCA-D2D0-4FCA-8BED-B0053C6F8AFD}" type="sibTrans" cxnId="{D0721AAC-509B-4650-B448-B420F58DA167}">
      <dgm:prSet/>
      <dgm:spPr/>
      <dgm:t>
        <a:bodyPr/>
        <a:lstStyle/>
        <a:p>
          <a:endParaRPr lang="it-IT"/>
        </a:p>
      </dgm:t>
    </dgm:pt>
    <dgm:pt modelId="{B7697243-5E76-4531-87A1-97E01709BC27}" type="pres">
      <dgm:prSet presAssocID="{0C13C673-24CF-4106-A5D6-8CB7CCEC9E77}" presName="Name0" presStyleCnt="0">
        <dgm:presLayoutVars>
          <dgm:dir/>
          <dgm:animLvl val="lvl"/>
          <dgm:resizeHandles val="exact"/>
        </dgm:presLayoutVars>
      </dgm:prSet>
      <dgm:spPr/>
      <dgm:t>
        <a:bodyPr/>
        <a:lstStyle/>
        <a:p>
          <a:endParaRPr lang="it-IT"/>
        </a:p>
      </dgm:t>
    </dgm:pt>
    <dgm:pt modelId="{A11ED04F-AAC4-4E8A-BF88-5F908B34F5B8}" type="pres">
      <dgm:prSet presAssocID="{53787BE4-FF99-4FD0-8CFC-4CF855AD4E5C}" presName="linNode" presStyleCnt="0"/>
      <dgm:spPr/>
    </dgm:pt>
    <dgm:pt modelId="{86236A78-6184-47FA-98B6-F47C2ED87491}" type="pres">
      <dgm:prSet presAssocID="{53787BE4-FF99-4FD0-8CFC-4CF855AD4E5C}" presName="parentText" presStyleLbl="node1" presStyleIdx="0" presStyleCnt="3">
        <dgm:presLayoutVars>
          <dgm:chMax val="1"/>
          <dgm:bulletEnabled val="1"/>
        </dgm:presLayoutVars>
      </dgm:prSet>
      <dgm:spPr>
        <a:prstGeom prst="downArrowCallout">
          <a:avLst/>
        </a:prstGeom>
      </dgm:spPr>
      <dgm:t>
        <a:bodyPr/>
        <a:lstStyle/>
        <a:p>
          <a:endParaRPr lang="it-IT"/>
        </a:p>
      </dgm:t>
    </dgm:pt>
    <dgm:pt modelId="{930678FF-234A-4593-A134-2CD8FAE32E33}" type="pres">
      <dgm:prSet presAssocID="{EBFDADA7-F1BD-4AB6-8781-D48CADF2A509}" presName="sp" presStyleCnt="0"/>
      <dgm:spPr/>
    </dgm:pt>
    <dgm:pt modelId="{823070C6-8866-42DA-8610-523F725E8BE2}" type="pres">
      <dgm:prSet presAssocID="{6D36665C-48C8-43D2-ADCC-AAEFF32FB56B}" presName="linNode" presStyleCnt="0"/>
      <dgm:spPr/>
    </dgm:pt>
    <dgm:pt modelId="{76152697-3F2E-4A63-A88B-8E5CAA0B7023}" type="pres">
      <dgm:prSet presAssocID="{6D36665C-48C8-43D2-ADCC-AAEFF32FB56B}" presName="parentText" presStyleLbl="node1" presStyleIdx="1" presStyleCnt="3" custScaleX="202341">
        <dgm:presLayoutVars>
          <dgm:chMax val="1"/>
          <dgm:bulletEnabled val="1"/>
        </dgm:presLayoutVars>
      </dgm:prSet>
      <dgm:spPr/>
      <dgm:t>
        <a:bodyPr/>
        <a:lstStyle/>
        <a:p>
          <a:endParaRPr lang="it-IT"/>
        </a:p>
      </dgm:t>
    </dgm:pt>
    <dgm:pt modelId="{99C1A46F-6BE0-46DE-AB40-CCD61651429D}" type="pres">
      <dgm:prSet presAssocID="{5D983E13-DEE2-427F-ADA3-25D52D71AC51}" presName="sp" presStyleCnt="0"/>
      <dgm:spPr/>
    </dgm:pt>
    <dgm:pt modelId="{92EA70B9-7196-4AB5-9E9D-6E5B1255DB83}" type="pres">
      <dgm:prSet presAssocID="{52097769-C0A4-4262-A3FB-A87CFFAEC957}" presName="linNode" presStyleCnt="0"/>
      <dgm:spPr/>
    </dgm:pt>
    <dgm:pt modelId="{91D95C6D-0C24-425C-9B47-5F5E74900128}" type="pres">
      <dgm:prSet presAssocID="{52097769-C0A4-4262-A3FB-A87CFFAEC957}" presName="parentText" presStyleLbl="node1" presStyleIdx="2" presStyleCnt="3" custScaleX="277778" custLinFactNeighborX="5469" custLinFactNeighborY="52">
        <dgm:presLayoutVars>
          <dgm:chMax val="1"/>
          <dgm:bulletEnabled val="1"/>
        </dgm:presLayoutVars>
      </dgm:prSet>
      <dgm:spPr/>
      <dgm:t>
        <a:bodyPr/>
        <a:lstStyle/>
        <a:p>
          <a:endParaRPr lang="it-IT"/>
        </a:p>
      </dgm:t>
    </dgm:pt>
  </dgm:ptLst>
  <dgm:cxnLst>
    <dgm:cxn modelId="{D47634CD-B927-46A6-9468-CD66C4C39961}" type="presOf" srcId="{0C13C673-24CF-4106-A5D6-8CB7CCEC9E77}" destId="{B7697243-5E76-4531-87A1-97E01709BC27}" srcOrd="0" destOrd="0" presId="urn:microsoft.com/office/officeart/2005/8/layout/vList5"/>
    <dgm:cxn modelId="{9AE5EE65-5F6B-406A-88E3-8A6D359B9DC1}" srcId="{0C13C673-24CF-4106-A5D6-8CB7CCEC9E77}" destId="{53787BE4-FF99-4FD0-8CFC-4CF855AD4E5C}" srcOrd="0" destOrd="0" parTransId="{96606F59-8521-4A90-BD27-8B3DE9F85D18}" sibTransId="{EBFDADA7-F1BD-4AB6-8781-D48CADF2A509}"/>
    <dgm:cxn modelId="{D0721AAC-509B-4650-B448-B420F58DA167}" srcId="{0C13C673-24CF-4106-A5D6-8CB7CCEC9E77}" destId="{52097769-C0A4-4262-A3FB-A87CFFAEC957}" srcOrd="2" destOrd="0" parTransId="{7CBC0B9E-6EA9-4106-A1B0-A043134FC28A}" sibTransId="{A4881CCA-D2D0-4FCA-8BED-B0053C6F8AFD}"/>
    <dgm:cxn modelId="{CB64B58A-502C-4102-A649-05DB7876AE2B}" type="presOf" srcId="{53787BE4-FF99-4FD0-8CFC-4CF855AD4E5C}" destId="{86236A78-6184-47FA-98B6-F47C2ED87491}" srcOrd="0" destOrd="0" presId="urn:microsoft.com/office/officeart/2005/8/layout/vList5"/>
    <dgm:cxn modelId="{0BF863BC-6DB0-4697-82AB-173657C70FE4}" srcId="{0C13C673-24CF-4106-A5D6-8CB7CCEC9E77}" destId="{6D36665C-48C8-43D2-ADCC-AAEFF32FB56B}" srcOrd="1" destOrd="0" parTransId="{50E1CF40-D87F-426C-B321-271482004909}" sibTransId="{5D983E13-DEE2-427F-ADA3-25D52D71AC51}"/>
    <dgm:cxn modelId="{AC71A9CA-8C82-40B6-9BF2-4C3375CF3810}" type="presOf" srcId="{6D36665C-48C8-43D2-ADCC-AAEFF32FB56B}" destId="{76152697-3F2E-4A63-A88B-8E5CAA0B7023}" srcOrd="0" destOrd="0" presId="urn:microsoft.com/office/officeart/2005/8/layout/vList5"/>
    <dgm:cxn modelId="{D0F49D06-DA01-47FD-AE8F-3BB47D148BEE}" type="presOf" srcId="{52097769-C0A4-4262-A3FB-A87CFFAEC957}" destId="{91D95C6D-0C24-425C-9B47-5F5E74900128}" srcOrd="0" destOrd="0" presId="urn:microsoft.com/office/officeart/2005/8/layout/vList5"/>
    <dgm:cxn modelId="{0C3E0A0E-39B8-443F-BF6F-1E8933FBE14D}" type="presParOf" srcId="{B7697243-5E76-4531-87A1-97E01709BC27}" destId="{A11ED04F-AAC4-4E8A-BF88-5F908B34F5B8}" srcOrd="0" destOrd="0" presId="urn:microsoft.com/office/officeart/2005/8/layout/vList5"/>
    <dgm:cxn modelId="{1AFE1C30-A9CD-4FA2-AC73-AA962ED06E54}" type="presParOf" srcId="{A11ED04F-AAC4-4E8A-BF88-5F908B34F5B8}" destId="{86236A78-6184-47FA-98B6-F47C2ED87491}" srcOrd="0" destOrd="0" presId="urn:microsoft.com/office/officeart/2005/8/layout/vList5"/>
    <dgm:cxn modelId="{93BA79AF-FFE3-4507-AD4C-793D69B2C3A7}" type="presParOf" srcId="{B7697243-5E76-4531-87A1-97E01709BC27}" destId="{930678FF-234A-4593-A134-2CD8FAE32E33}" srcOrd="1" destOrd="0" presId="urn:microsoft.com/office/officeart/2005/8/layout/vList5"/>
    <dgm:cxn modelId="{A4A46C01-81F9-47CE-8EC3-656B39530F80}" type="presParOf" srcId="{B7697243-5E76-4531-87A1-97E01709BC27}" destId="{823070C6-8866-42DA-8610-523F725E8BE2}" srcOrd="2" destOrd="0" presId="urn:microsoft.com/office/officeart/2005/8/layout/vList5"/>
    <dgm:cxn modelId="{81079BFC-261F-4D73-95B7-B89BC4D55A94}" type="presParOf" srcId="{823070C6-8866-42DA-8610-523F725E8BE2}" destId="{76152697-3F2E-4A63-A88B-8E5CAA0B7023}" srcOrd="0" destOrd="0" presId="urn:microsoft.com/office/officeart/2005/8/layout/vList5"/>
    <dgm:cxn modelId="{D0E79AB4-CA15-4509-9FAD-16718AE23393}" type="presParOf" srcId="{B7697243-5E76-4531-87A1-97E01709BC27}" destId="{99C1A46F-6BE0-46DE-AB40-CCD61651429D}" srcOrd="3" destOrd="0" presId="urn:microsoft.com/office/officeart/2005/8/layout/vList5"/>
    <dgm:cxn modelId="{E0086057-25E9-455F-ACC7-5A9B8A5F2461}" type="presParOf" srcId="{B7697243-5E76-4531-87A1-97E01709BC27}" destId="{92EA70B9-7196-4AB5-9E9D-6E5B1255DB83}" srcOrd="4" destOrd="0" presId="urn:microsoft.com/office/officeart/2005/8/layout/vList5"/>
    <dgm:cxn modelId="{0FC7C0D3-B69D-4D98-8223-C62723358B7A}" type="presParOf" srcId="{92EA70B9-7196-4AB5-9E9D-6E5B1255DB83}" destId="{91D95C6D-0C24-425C-9B47-5F5E74900128}"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4F201CE6-197E-4358-B3EF-9A1D8F9BD617}"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it-IT"/>
        </a:p>
      </dgm:t>
    </dgm:pt>
    <dgm:pt modelId="{C6385B33-D6C4-4E1F-A1E3-051D112AE5C3}">
      <dgm:prSet custT="1"/>
      <dgm:spPr/>
      <dgm:t>
        <a:bodyPr/>
        <a:lstStyle/>
        <a:p>
          <a:pPr rtl="0"/>
          <a:r>
            <a:rPr lang="it-IT" sz="2000" dirty="0" smtClean="0"/>
            <a:t>Per ogni livello di inquadramento definite le ore annue</a:t>
          </a:r>
          <a:endParaRPr lang="it-IT" sz="2000" dirty="0"/>
        </a:p>
      </dgm:t>
    </dgm:pt>
    <dgm:pt modelId="{1EA0F008-AD4B-40B4-92BF-ED341390415B}" type="parTrans" cxnId="{99CC6D58-8F03-4E33-A59D-5EC8BD659BC3}">
      <dgm:prSet/>
      <dgm:spPr/>
      <dgm:t>
        <a:bodyPr/>
        <a:lstStyle/>
        <a:p>
          <a:endParaRPr lang="it-IT"/>
        </a:p>
      </dgm:t>
    </dgm:pt>
    <dgm:pt modelId="{C8AE19A0-A79D-4E8E-BDBF-0BD5B19625A0}" type="sibTrans" cxnId="{99CC6D58-8F03-4E33-A59D-5EC8BD659BC3}">
      <dgm:prSet/>
      <dgm:spPr/>
      <dgm:t>
        <a:bodyPr/>
        <a:lstStyle/>
        <a:p>
          <a:endParaRPr lang="it-IT"/>
        </a:p>
      </dgm:t>
    </dgm:pt>
    <dgm:pt modelId="{589F9DFB-9E35-4DD9-B764-C36EAAF2FFCD}">
      <dgm:prSet/>
      <dgm:spPr/>
      <dgm:t>
        <a:bodyPr/>
        <a:lstStyle/>
        <a:p>
          <a:pPr rtl="0"/>
          <a:r>
            <a:rPr lang="it-IT" dirty="0" smtClean="0"/>
            <a:t>Per i rapporti di </a:t>
          </a:r>
          <a:r>
            <a:rPr lang="it-IT" b="1" u="sng" dirty="0" smtClean="0"/>
            <a:t>apprendistato stagionale</a:t>
          </a:r>
          <a:r>
            <a:rPr lang="it-IT" dirty="0" smtClean="0"/>
            <a:t> e per i rapporti di apprendistato la cui durata non coincide con l'anno intero, l'impegno formativo annuo si determina riproporzionando il monte ore annuo in base alla effettiva durata di ogni singolo rapporto di lavoro.</a:t>
          </a:r>
          <a:endParaRPr lang="it-IT" dirty="0"/>
        </a:p>
      </dgm:t>
    </dgm:pt>
    <dgm:pt modelId="{36563DA2-E422-4933-9BC7-FD2061772DA4}" type="parTrans" cxnId="{F4F8E68F-E0B4-4786-B8E3-503EC29E3B0D}">
      <dgm:prSet/>
      <dgm:spPr/>
      <dgm:t>
        <a:bodyPr/>
        <a:lstStyle/>
        <a:p>
          <a:endParaRPr lang="it-IT"/>
        </a:p>
      </dgm:t>
    </dgm:pt>
    <dgm:pt modelId="{EF063B5E-52A6-446D-9320-E3B8AF07F70D}" type="sibTrans" cxnId="{F4F8E68F-E0B4-4786-B8E3-503EC29E3B0D}">
      <dgm:prSet/>
      <dgm:spPr/>
      <dgm:t>
        <a:bodyPr/>
        <a:lstStyle/>
        <a:p>
          <a:endParaRPr lang="it-IT"/>
        </a:p>
      </dgm:t>
    </dgm:pt>
    <dgm:pt modelId="{085C4F17-A799-4727-9883-586BABDD8E9F}" type="pres">
      <dgm:prSet presAssocID="{4F201CE6-197E-4358-B3EF-9A1D8F9BD617}" presName="CompostProcess" presStyleCnt="0">
        <dgm:presLayoutVars>
          <dgm:dir/>
          <dgm:resizeHandles val="exact"/>
        </dgm:presLayoutVars>
      </dgm:prSet>
      <dgm:spPr/>
      <dgm:t>
        <a:bodyPr/>
        <a:lstStyle/>
        <a:p>
          <a:endParaRPr lang="it-IT"/>
        </a:p>
      </dgm:t>
    </dgm:pt>
    <dgm:pt modelId="{2BB09035-3767-4A26-8CE1-9BB7CA6EA3D2}" type="pres">
      <dgm:prSet presAssocID="{4F201CE6-197E-4358-B3EF-9A1D8F9BD617}" presName="arrow" presStyleLbl="bgShp" presStyleIdx="0" presStyleCnt="1"/>
      <dgm:spPr/>
    </dgm:pt>
    <dgm:pt modelId="{EF5DA680-E919-4370-9125-1B8DADEA9FE7}" type="pres">
      <dgm:prSet presAssocID="{4F201CE6-197E-4358-B3EF-9A1D8F9BD617}" presName="linearProcess" presStyleCnt="0"/>
      <dgm:spPr/>
    </dgm:pt>
    <dgm:pt modelId="{7BBD329C-64C9-4D00-8978-04CE0492C195}" type="pres">
      <dgm:prSet presAssocID="{C6385B33-D6C4-4E1F-A1E3-051D112AE5C3}" presName="textNode" presStyleLbl="node1" presStyleIdx="0" presStyleCnt="2" custScaleX="126027" custLinFactNeighborX="35669" custLinFactNeighborY="1290">
        <dgm:presLayoutVars>
          <dgm:bulletEnabled val="1"/>
        </dgm:presLayoutVars>
      </dgm:prSet>
      <dgm:spPr/>
      <dgm:t>
        <a:bodyPr/>
        <a:lstStyle/>
        <a:p>
          <a:endParaRPr lang="it-IT"/>
        </a:p>
      </dgm:t>
    </dgm:pt>
    <dgm:pt modelId="{EF66E5FC-5C68-41E2-98D7-4319CAF745E6}" type="pres">
      <dgm:prSet presAssocID="{C8AE19A0-A79D-4E8E-BDBF-0BD5B19625A0}" presName="sibTrans" presStyleCnt="0"/>
      <dgm:spPr/>
    </dgm:pt>
    <dgm:pt modelId="{337D69FE-74F2-44AA-9682-98D8DE03308F}" type="pres">
      <dgm:prSet presAssocID="{589F9DFB-9E35-4DD9-B764-C36EAAF2FFCD}" presName="textNode" presStyleLbl="node1" presStyleIdx="1" presStyleCnt="2">
        <dgm:presLayoutVars>
          <dgm:bulletEnabled val="1"/>
        </dgm:presLayoutVars>
      </dgm:prSet>
      <dgm:spPr/>
      <dgm:t>
        <a:bodyPr/>
        <a:lstStyle/>
        <a:p>
          <a:endParaRPr lang="it-IT"/>
        </a:p>
      </dgm:t>
    </dgm:pt>
  </dgm:ptLst>
  <dgm:cxnLst>
    <dgm:cxn modelId="{99CC6D58-8F03-4E33-A59D-5EC8BD659BC3}" srcId="{4F201CE6-197E-4358-B3EF-9A1D8F9BD617}" destId="{C6385B33-D6C4-4E1F-A1E3-051D112AE5C3}" srcOrd="0" destOrd="0" parTransId="{1EA0F008-AD4B-40B4-92BF-ED341390415B}" sibTransId="{C8AE19A0-A79D-4E8E-BDBF-0BD5B19625A0}"/>
    <dgm:cxn modelId="{4813C3ED-D0D4-4CED-A681-3F042ECFE41D}" type="presOf" srcId="{4F201CE6-197E-4358-B3EF-9A1D8F9BD617}" destId="{085C4F17-A799-4727-9883-586BABDD8E9F}" srcOrd="0" destOrd="0" presId="urn:microsoft.com/office/officeart/2005/8/layout/hProcess9"/>
    <dgm:cxn modelId="{F4F8E68F-E0B4-4786-B8E3-503EC29E3B0D}" srcId="{4F201CE6-197E-4358-B3EF-9A1D8F9BD617}" destId="{589F9DFB-9E35-4DD9-B764-C36EAAF2FFCD}" srcOrd="1" destOrd="0" parTransId="{36563DA2-E422-4933-9BC7-FD2061772DA4}" sibTransId="{EF063B5E-52A6-446D-9320-E3B8AF07F70D}"/>
    <dgm:cxn modelId="{2F26BBF0-682B-4E4B-B66B-C200820F9DE3}" type="presOf" srcId="{C6385B33-D6C4-4E1F-A1E3-051D112AE5C3}" destId="{7BBD329C-64C9-4D00-8978-04CE0492C195}" srcOrd="0" destOrd="0" presId="urn:microsoft.com/office/officeart/2005/8/layout/hProcess9"/>
    <dgm:cxn modelId="{41FEE5F6-5DE3-4791-B5B4-997F360942FC}" type="presOf" srcId="{589F9DFB-9E35-4DD9-B764-C36EAAF2FFCD}" destId="{337D69FE-74F2-44AA-9682-98D8DE03308F}" srcOrd="0" destOrd="0" presId="urn:microsoft.com/office/officeart/2005/8/layout/hProcess9"/>
    <dgm:cxn modelId="{581E8CCB-B09F-467C-B40A-83902F1A66E2}" type="presParOf" srcId="{085C4F17-A799-4727-9883-586BABDD8E9F}" destId="{2BB09035-3767-4A26-8CE1-9BB7CA6EA3D2}" srcOrd="0" destOrd="0" presId="urn:microsoft.com/office/officeart/2005/8/layout/hProcess9"/>
    <dgm:cxn modelId="{FFE1862F-C0CA-49C0-87BF-CF9F2442E51C}" type="presParOf" srcId="{085C4F17-A799-4727-9883-586BABDD8E9F}" destId="{EF5DA680-E919-4370-9125-1B8DADEA9FE7}" srcOrd="1" destOrd="0" presId="urn:microsoft.com/office/officeart/2005/8/layout/hProcess9"/>
    <dgm:cxn modelId="{3D4056F0-BF00-4B04-933A-F1281D73F8A5}" type="presParOf" srcId="{EF5DA680-E919-4370-9125-1B8DADEA9FE7}" destId="{7BBD329C-64C9-4D00-8978-04CE0492C195}" srcOrd="0" destOrd="0" presId="urn:microsoft.com/office/officeart/2005/8/layout/hProcess9"/>
    <dgm:cxn modelId="{BAE01284-4A5A-4CDE-9CF6-86C21D0D8680}" type="presParOf" srcId="{EF5DA680-E919-4370-9125-1B8DADEA9FE7}" destId="{EF66E5FC-5C68-41E2-98D7-4319CAF745E6}" srcOrd="1" destOrd="0" presId="urn:microsoft.com/office/officeart/2005/8/layout/hProcess9"/>
    <dgm:cxn modelId="{54701E0E-4568-4850-9EB1-1D1438D41361}" type="presParOf" srcId="{EF5DA680-E919-4370-9125-1B8DADEA9FE7}" destId="{337D69FE-74F2-44AA-9682-98D8DE03308F}"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6DCBC16-5B00-4901-AA56-F6701D457EF7}"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it-IT"/>
        </a:p>
      </dgm:t>
    </dgm:pt>
    <dgm:pt modelId="{42CA05BF-C987-43F8-B4AF-97865030D33C}">
      <dgm:prSet/>
      <dgm:spPr/>
      <dgm:t>
        <a:bodyPr/>
        <a:lstStyle/>
        <a:p>
          <a:pPr rtl="0"/>
          <a:r>
            <a:rPr lang="it-IT" dirty="0" smtClean="0"/>
            <a:t>Accordo Terziario 28/3/2012</a:t>
          </a:r>
          <a:endParaRPr lang="it-IT" dirty="0"/>
        </a:p>
      </dgm:t>
    </dgm:pt>
    <dgm:pt modelId="{530B028E-C149-4F94-8B0B-64E27F5CF744}" type="parTrans" cxnId="{3F5BE0D4-70F0-43E7-BB53-1D015811E5A0}">
      <dgm:prSet/>
      <dgm:spPr/>
      <dgm:t>
        <a:bodyPr/>
        <a:lstStyle/>
        <a:p>
          <a:endParaRPr lang="it-IT"/>
        </a:p>
      </dgm:t>
    </dgm:pt>
    <dgm:pt modelId="{BFB9059E-9E53-42B1-9CCE-91FFEB1662AB}" type="sibTrans" cxnId="{3F5BE0D4-70F0-43E7-BB53-1D015811E5A0}">
      <dgm:prSet/>
      <dgm:spPr/>
      <dgm:t>
        <a:bodyPr/>
        <a:lstStyle/>
        <a:p>
          <a:endParaRPr lang="it-IT"/>
        </a:p>
      </dgm:t>
    </dgm:pt>
    <dgm:pt modelId="{EC11D436-DEEB-47A6-8DB1-3A4CC28ED4AA}">
      <dgm:prSet/>
      <dgm:spPr/>
      <dgm:t>
        <a:bodyPr/>
        <a:lstStyle/>
        <a:p>
          <a:pPr rtl="0"/>
          <a:r>
            <a:rPr lang="it-IT" dirty="0" smtClean="0"/>
            <a:t>Accordo Turismo 20/4/2012</a:t>
          </a:r>
          <a:endParaRPr lang="it-IT" dirty="0"/>
        </a:p>
      </dgm:t>
    </dgm:pt>
    <dgm:pt modelId="{E4DEA639-DB0E-459F-84EE-A63857A1C538}" type="parTrans" cxnId="{6945146F-EC23-4139-831F-9C40EBCA1819}">
      <dgm:prSet/>
      <dgm:spPr/>
      <dgm:t>
        <a:bodyPr/>
        <a:lstStyle/>
        <a:p>
          <a:endParaRPr lang="it-IT"/>
        </a:p>
      </dgm:t>
    </dgm:pt>
    <dgm:pt modelId="{F30F1642-19BD-4116-8F4C-3D7546FAA5F1}" type="sibTrans" cxnId="{6945146F-EC23-4139-831F-9C40EBCA1819}">
      <dgm:prSet/>
      <dgm:spPr/>
      <dgm:t>
        <a:bodyPr/>
        <a:lstStyle/>
        <a:p>
          <a:endParaRPr lang="it-IT"/>
        </a:p>
      </dgm:t>
    </dgm:pt>
    <dgm:pt modelId="{9EAC24BD-A585-432E-B588-42C104258974}">
      <dgm:prSet/>
      <dgm:spPr/>
      <dgm:t>
        <a:bodyPr/>
        <a:lstStyle/>
        <a:p>
          <a:r>
            <a:rPr lang="it-IT" dirty="0" smtClean="0"/>
            <a:t>Accordo Panificazione 4/5/2012</a:t>
          </a:r>
          <a:endParaRPr lang="it-IT" dirty="0"/>
        </a:p>
      </dgm:t>
    </dgm:pt>
    <dgm:pt modelId="{9B627D98-F728-4C89-8B13-FB6F977B7533}" type="parTrans" cxnId="{C9248869-476C-4EF3-BEE9-94404800CD39}">
      <dgm:prSet/>
      <dgm:spPr/>
      <dgm:t>
        <a:bodyPr/>
        <a:lstStyle/>
        <a:p>
          <a:endParaRPr lang="it-IT"/>
        </a:p>
      </dgm:t>
    </dgm:pt>
    <dgm:pt modelId="{8FD101E3-A720-4B7F-95E4-B2110689F90B}" type="sibTrans" cxnId="{C9248869-476C-4EF3-BEE9-94404800CD39}">
      <dgm:prSet/>
      <dgm:spPr/>
      <dgm:t>
        <a:bodyPr/>
        <a:lstStyle/>
        <a:p>
          <a:endParaRPr lang="it-IT"/>
        </a:p>
      </dgm:t>
    </dgm:pt>
    <dgm:pt modelId="{BBA13BC0-2F42-4256-94A4-58B35450CA06}">
      <dgm:prSet custT="1"/>
      <dgm:spPr/>
      <dgm:t>
        <a:bodyPr/>
        <a:lstStyle/>
        <a:p>
          <a:pPr rtl="0"/>
          <a:r>
            <a:rPr lang="it-IT" sz="1800" dirty="0" err="1" smtClean="0"/>
            <a:t>D.Lgs</a:t>
          </a:r>
          <a:r>
            <a:rPr lang="it-IT" sz="1800" dirty="0" smtClean="0"/>
            <a:t> 14  settembre 2011 n. 167</a:t>
          </a:r>
          <a:endParaRPr lang="it-IT" sz="1800" dirty="0"/>
        </a:p>
      </dgm:t>
    </dgm:pt>
    <dgm:pt modelId="{CFB7A095-CBD6-495F-A445-D966800821F9}" type="sibTrans" cxnId="{C973BD61-D62F-44B3-8CC1-3B4C1370F745}">
      <dgm:prSet/>
      <dgm:spPr/>
      <dgm:t>
        <a:bodyPr/>
        <a:lstStyle/>
        <a:p>
          <a:endParaRPr lang="it-IT"/>
        </a:p>
      </dgm:t>
    </dgm:pt>
    <dgm:pt modelId="{655086BD-06EF-4827-AE4C-EDEFB746E8AB}" type="parTrans" cxnId="{C973BD61-D62F-44B3-8CC1-3B4C1370F745}">
      <dgm:prSet/>
      <dgm:spPr/>
      <dgm:t>
        <a:bodyPr/>
        <a:lstStyle/>
        <a:p>
          <a:endParaRPr lang="it-IT"/>
        </a:p>
      </dgm:t>
    </dgm:pt>
    <dgm:pt modelId="{B6BFF8CE-49D3-4030-9044-B62F44931A28}">
      <dgm:prSet/>
      <dgm:spPr/>
      <dgm:t>
        <a:bodyPr/>
        <a:lstStyle/>
        <a:p>
          <a:r>
            <a:rPr lang="it-IT" b="1" dirty="0" smtClean="0"/>
            <a:t>Tutti e 3 in vigore </a:t>
          </a:r>
          <a:r>
            <a:rPr lang="it-IT" dirty="0" smtClean="0"/>
            <a:t>dal 26 aprile </a:t>
          </a:r>
          <a:r>
            <a:rPr lang="it-IT" b="1" dirty="0" smtClean="0"/>
            <a:t>2012</a:t>
          </a:r>
          <a:endParaRPr lang="it-IT" b="1" dirty="0"/>
        </a:p>
      </dgm:t>
    </dgm:pt>
    <dgm:pt modelId="{A673A055-78D7-497E-80CD-D7AEDF41BE83}" type="parTrans" cxnId="{90581BB5-6BBC-4D33-9E7D-9FA7F504AAF2}">
      <dgm:prSet/>
      <dgm:spPr/>
      <dgm:t>
        <a:bodyPr/>
        <a:lstStyle/>
        <a:p>
          <a:endParaRPr lang="it-IT"/>
        </a:p>
      </dgm:t>
    </dgm:pt>
    <dgm:pt modelId="{965E9C1C-DD56-4590-89D2-694537C64BE5}" type="sibTrans" cxnId="{90581BB5-6BBC-4D33-9E7D-9FA7F504AAF2}">
      <dgm:prSet/>
      <dgm:spPr/>
      <dgm:t>
        <a:bodyPr/>
        <a:lstStyle/>
        <a:p>
          <a:endParaRPr lang="it-IT"/>
        </a:p>
      </dgm:t>
    </dgm:pt>
    <dgm:pt modelId="{D726BA05-C6BF-482F-B616-2872226D0D7F}" type="pres">
      <dgm:prSet presAssocID="{16DCBC16-5B00-4901-AA56-F6701D457EF7}" presName="hierChild1" presStyleCnt="0">
        <dgm:presLayoutVars>
          <dgm:orgChart val="1"/>
          <dgm:chPref val="1"/>
          <dgm:dir/>
          <dgm:animOne val="branch"/>
          <dgm:animLvl val="lvl"/>
          <dgm:resizeHandles/>
        </dgm:presLayoutVars>
      </dgm:prSet>
      <dgm:spPr/>
      <dgm:t>
        <a:bodyPr/>
        <a:lstStyle/>
        <a:p>
          <a:endParaRPr lang="it-IT"/>
        </a:p>
      </dgm:t>
    </dgm:pt>
    <dgm:pt modelId="{B54A1E59-9BEE-406C-AB86-683F493FEC99}" type="pres">
      <dgm:prSet presAssocID="{BBA13BC0-2F42-4256-94A4-58B35450CA06}" presName="hierRoot1" presStyleCnt="0">
        <dgm:presLayoutVars>
          <dgm:hierBranch val="init"/>
        </dgm:presLayoutVars>
      </dgm:prSet>
      <dgm:spPr/>
      <dgm:t>
        <a:bodyPr/>
        <a:lstStyle/>
        <a:p>
          <a:endParaRPr lang="it-IT"/>
        </a:p>
      </dgm:t>
    </dgm:pt>
    <dgm:pt modelId="{BDC883D0-295C-4BEB-8506-2FEF8C53025E}" type="pres">
      <dgm:prSet presAssocID="{BBA13BC0-2F42-4256-94A4-58B35450CA06}" presName="rootComposite1" presStyleCnt="0"/>
      <dgm:spPr/>
      <dgm:t>
        <a:bodyPr/>
        <a:lstStyle/>
        <a:p>
          <a:endParaRPr lang="it-IT"/>
        </a:p>
      </dgm:t>
    </dgm:pt>
    <dgm:pt modelId="{061ED9E0-7869-4D1E-A7B9-BF27AEA56001}" type="pres">
      <dgm:prSet presAssocID="{BBA13BC0-2F42-4256-94A4-58B35450CA06}" presName="rootText1" presStyleLbl="node0" presStyleIdx="0" presStyleCnt="1" custScaleY="210237" custLinFactNeighborX="-84621" custLinFactNeighborY="0">
        <dgm:presLayoutVars>
          <dgm:chPref val="3"/>
        </dgm:presLayoutVars>
      </dgm:prSet>
      <dgm:spPr>
        <a:prstGeom prst="downArrowCallout">
          <a:avLst/>
        </a:prstGeom>
      </dgm:spPr>
      <dgm:t>
        <a:bodyPr/>
        <a:lstStyle/>
        <a:p>
          <a:endParaRPr lang="it-IT"/>
        </a:p>
      </dgm:t>
    </dgm:pt>
    <dgm:pt modelId="{6DEA39CE-67B9-43E6-A975-CAFDBF5FFB7D}" type="pres">
      <dgm:prSet presAssocID="{BBA13BC0-2F42-4256-94A4-58B35450CA06}" presName="rootConnector1" presStyleLbl="node1" presStyleIdx="0" presStyleCnt="0"/>
      <dgm:spPr/>
      <dgm:t>
        <a:bodyPr/>
        <a:lstStyle/>
        <a:p>
          <a:endParaRPr lang="it-IT"/>
        </a:p>
      </dgm:t>
    </dgm:pt>
    <dgm:pt modelId="{5967614B-1898-4BAB-A38D-E9A5AA062808}" type="pres">
      <dgm:prSet presAssocID="{BBA13BC0-2F42-4256-94A4-58B35450CA06}" presName="hierChild2" presStyleCnt="0"/>
      <dgm:spPr/>
      <dgm:t>
        <a:bodyPr/>
        <a:lstStyle/>
        <a:p>
          <a:endParaRPr lang="it-IT"/>
        </a:p>
      </dgm:t>
    </dgm:pt>
    <dgm:pt modelId="{8C858CF6-35A3-44F5-9784-BE52FEE830D4}" type="pres">
      <dgm:prSet presAssocID="{530B028E-C149-4F94-8B0B-64E27F5CF744}" presName="Name37" presStyleLbl="parChTrans1D2" presStyleIdx="0" presStyleCnt="4"/>
      <dgm:spPr/>
      <dgm:t>
        <a:bodyPr/>
        <a:lstStyle/>
        <a:p>
          <a:endParaRPr lang="it-IT"/>
        </a:p>
      </dgm:t>
    </dgm:pt>
    <dgm:pt modelId="{765316B9-983E-4EF9-B4B6-EA69C59F7313}" type="pres">
      <dgm:prSet presAssocID="{42CA05BF-C987-43F8-B4AF-97865030D33C}" presName="hierRoot2" presStyleCnt="0">
        <dgm:presLayoutVars>
          <dgm:hierBranch val="init"/>
        </dgm:presLayoutVars>
      </dgm:prSet>
      <dgm:spPr/>
      <dgm:t>
        <a:bodyPr/>
        <a:lstStyle/>
        <a:p>
          <a:endParaRPr lang="it-IT"/>
        </a:p>
      </dgm:t>
    </dgm:pt>
    <dgm:pt modelId="{CBDCBE41-F9BB-4ADA-85F3-0CB42189FCD7}" type="pres">
      <dgm:prSet presAssocID="{42CA05BF-C987-43F8-B4AF-97865030D33C}" presName="rootComposite" presStyleCnt="0"/>
      <dgm:spPr/>
      <dgm:t>
        <a:bodyPr/>
        <a:lstStyle/>
        <a:p>
          <a:endParaRPr lang="it-IT"/>
        </a:p>
      </dgm:t>
    </dgm:pt>
    <dgm:pt modelId="{809A0141-2B9D-4A14-9891-473ED3CAC1E0}" type="pres">
      <dgm:prSet presAssocID="{42CA05BF-C987-43F8-B4AF-97865030D33C}" presName="rootText" presStyleLbl="node2" presStyleIdx="0" presStyleCnt="4" custScaleY="290380">
        <dgm:presLayoutVars>
          <dgm:chPref val="3"/>
        </dgm:presLayoutVars>
      </dgm:prSet>
      <dgm:spPr>
        <a:prstGeom prst="ellipse">
          <a:avLst/>
        </a:prstGeom>
      </dgm:spPr>
      <dgm:t>
        <a:bodyPr/>
        <a:lstStyle/>
        <a:p>
          <a:endParaRPr lang="it-IT"/>
        </a:p>
      </dgm:t>
    </dgm:pt>
    <dgm:pt modelId="{AF25F78C-1E99-47CA-BAD1-1ACD48A9AF8A}" type="pres">
      <dgm:prSet presAssocID="{42CA05BF-C987-43F8-B4AF-97865030D33C}" presName="rootConnector" presStyleLbl="node2" presStyleIdx="0" presStyleCnt="4"/>
      <dgm:spPr/>
      <dgm:t>
        <a:bodyPr/>
        <a:lstStyle/>
        <a:p>
          <a:endParaRPr lang="it-IT"/>
        </a:p>
      </dgm:t>
    </dgm:pt>
    <dgm:pt modelId="{F9531C03-FF84-4528-B837-C369D13C8C0B}" type="pres">
      <dgm:prSet presAssocID="{42CA05BF-C987-43F8-B4AF-97865030D33C}" presName="hierChild4" presStyleCnt="0"/>
      <dgm:spPr/>
      <dgm:t>
        <a:bodyPr/>
        <a:lstStyle/>
        <a:p>
          <a:endParaRPr lang="it-IT"/>
        </a:p>
      </dgm:t>
    </dgm:pt>
    <dgm:pt modelId="{E5BDC159-728A-466F-A4D8-C10ED532AFD6}" type="pres">
      <dgm:prSet presAssocID="{42CA05BF-C987-43F8-B4AF-97865030D33C}" presName="hierChild5" presStyleCnt="0"/>
      <dgm:spPr/>
      <dgm:t>
        <a:bodyPr/>
        <a:lstStyle/>
        <a:p>
          <a:endParaRPr lang="it-IT"/>
        </a:p>
      </dgm:t>
    </dgm:pt>
    <dgm:pt modelId="{8F8A0253-A458-48C5-86E1-70FA0A507628}" type="pres">
      <dgm:prSet presAssocID="{E4DEA639-DB0E-459F-84EE-A63857A1C538}" presName="Name37" presStyleLbl="parChTrans1D2" presStyleIdx="1" presStyleCnt="4"/>
      <dgm:spPr/>
      <dgm:t>
        <a:bodyPr/>
        <a:lstStyle/>
        <a:p>
          <a:endParaRPr lang="it-IT"/>
        </a:p>
      </dgm:t>
    </dgm:pt>
    <dgm:pt modelId="{C978DE4F-AC3D-4183-BCED-7024A374D68D}" type="pres">
      <dgm:prSet presAssocID="{EC11D436-DEEB-47A6-8DB1-3A4CC28ED4AA}" presName="hierRoot2" presStyleCnt="0">
        <dgm:presLayoutVars>
          <dgm:hierBranch val="init"/>
        </dgm:presLayoutVars>
      </dgm:prSet>
      <dgm:spPr/>
      <dgm:t>
        <a:bodyPr/>
        <a:lstStyle/>
        <a:p>
          <a:endParaRPr lang="it-IT"/>
        </a:p>
      </dgm:t>
    </dgm:pt>
    <dgm:pt modelId="{DEA5553B-C645-4CC8-A292-C62E3D565632}" type="pres">
      <dgm:prSet presAssocID="{EC11D436-DEEB-47A6-8DB1-3A4CC28ED4AA}" presName="rootComposite" presStyleCnt="0"/>
      <dgm:spPr/>
      <dgm:t>
        <a:bodyPr/>
        <a:lstStyle/>
        <a:p>
          <a:endParaRPr lang="it-IT"/>
        </a:p>
      </dgm:t>
    </dgm:pt>
    <dgm:pt modelId="{E71CF117-4789-47B1-8535-EB52B8D2893F}" type="pres">
      <dgm:prSet presAssocID="{EC11D436-DEEB-47A6-8DB1-3A4CC28ED4AA}" presName="rootText" presStyleLbl="node2" presStyleIdx="1" presStyleCnt="4" custScaleY="290380" custLinFactNeighborX="-617">
        <dgm:presLayoutVars>
          <dgm:chPref val="3"/>
        </dgm:presLayoutVars>
      </dgm:prSet>
      <dgm:spPr>
        <a:prstGeom prst="ellipse">
          <a:avLst/>
        </a:prstGeom>
      </dgm:spPr>
      <dgm:t>
        <a:bodyPr/>
        <a:lstStyle/>
        <a:p>
          <a:endParaRPr lang="it-IT"/>
        </a:p>
      </dgm:t>
    </dgm:pt>
    <dgm:pt modelId="{79B4441E-720E-4220-B59F-78362014C007}" type="pres">
      <dgm:prSet presAssocID="{EC11D436-DEEB-47A6-8DB1-3A4CC28ED4AA}" presName="rootConnector" presStyleLbl="node2" presStyleIdx="1" presStyleCnt="4"/>
      <dgm:spPr/>
      <dgm:t>
        <a:bodyPr/>
        <a:lstStyle/>
        <a:p>
          <a:endParaRPr lang="it-IT"/>
        </a:p>
      </dgm:t>
    </dgm:pt>
    <dgm:pt modelId="{E85EBDF1-5AB9-483D-80A5-329BFADB3A99}" type="pres">
      <dgm:prSet presAssocID="{EC11D436-DEEB-47A6-8DB1-3A4CC28ED4AA}" presName="hierChild4" presStyleCnt="0"/>
      <dgm:spPr/>
      <dgm:t>
        <a:bodyPr/>
        <a:lstStyle/>
        <a:p>
          <a:endParaRPr lang="it-IT"/>
        </a:p>
      </dgm:t>
    </dgm:pt>
    <dgm:pt modelId="{F1DBAFE8-0D97-4BCC-903A-E544D949E529}" type="pres">
      <dgm:prSet presAssocID="{EC11D436-DEEB-47A6-8DB1-3A4CC28ED4AA}" presName="hierChild5" presStyleCnt="0"/>
      <dgm:spPr/>
      <dgm:t>
        <a:bodyPr/>
        <a:lstStyle/>
        <a:p>
          <a:endParaRPr lang="it-IT"/>
        </a:p>
      </dgm:t>
    </dgm:pt>
    <dgm:pt modelId="{4E2C2597-A660-49C1-BCE4-C02DC2794EBA}" type="pres">
      <dgm:prSet presAssocID="{9B627D98-F728-4C89-8B13-FB6F977B7533}" presName="Name37" presStyleLbl="parChTrans1D2" presStyleIdx="2" presStyleCnt="4"/>
      <dgm:spPr/>
      <dgm:t>
        <a:bodyPr/>
        <a:lstStyle/>
        <a:p>
          <a:endParaRPr lang="it-IT"/>
        </a:p>
      </dgm:t>
    </dgm:pt>
    <dgm:pt modelId="{E79C1C74-5878-444E-823C-943E31847701}" type="pres">
      <dgm:prSet presAssocID="{9EAC24BD-A585-432E-B588-42C104258974}" presName="hierRoot2" presStyleCnt="0">
        <dgm:presLayoutVars>
          <dgm:hierBranch val="init"/>
        </dgm:presLayoutVars>
      </dgm:prSet>
      <dgm:spPr/>
    </dgm:pt>
    <dgm:pt modelId="{5C6A9B58-34EB-4621-BB52-A90D09062ACE}" type="pres">
      <dgm:prSet presAssocID="{9EAC24BD-A585-432E-B588-42C104258974}" presName="rootComposite" presStyleCnt="0"/>
      <dgm:spPr/>
    </dgm:pt>
    <dgm:pt modelId="{038D12C1-264F-4A2A-82C5-123FBAC6E759}" type="pres">
      <dgm:prSet presAssocID="{9EAC24BD-A585-432E-B588-42C104258974}" presName="rootText" presStyleLbl="node2" presStyleIdx="2" presStyleCnt="4" custScaleY="290380">
        <dgm:presLayoutVars>
          <dgm:chPref val="3"/>
        </dgm:presLayoutVars>
      </dgm:prSet>
      <dgm:spPr>
        <a:prstGeom prst="ellipse">
          <a:avLst/>
        </a:prstGeom>
      </dgm:spPr>
      <dgm:t>
        <a:bodyPr/>
        <a:lstStyle/>
        <a:p>
          <a:endParaRPr lang="it-IT"/>
        </a:p>
      </dgm:t>
    </dgm:pt>
    <dgm:pt modelId="{B47C3E59-4833-4D80-BCCE-8C85FE09C157}" type="pres">
      <dgm:prSet presAssocID="{9EAC24BD-A585-432E-B588-42C104258974}" presName="rootConnector" presStyleLbl="node2" presStyleIdx="2" presStyleCnt="4"/>
      <dgm:spPr/>
      <dgm:t>
        <a:bodyPr/>
        <a:lstStyle/>
        <a:p>
          <a:endParaRPr lang="it-IT"/>
        </a:p>
      </dgm:t>
    </dgm:pt>
    <dgm:pt modelId="{35F55769-94CB-48C7-958C-62A557ABE21E}" type="pres">
      <dgm:prSet presAssocID="{9EAC24BD-A585-432E-B588-42C104258974}" presName="hierChild4" presStyleCnt="0"/>
      <dgm:spPr/>
    </dgm:pt>
    <dgm:pt modelId="{E2AC41C7-E55C-40DD-AA87-8184A09875ED}" type="pres">
      <dgm:prSet presAssocID="{9EAC24BD-A585-432E-B588-42C104258974}" presName="hierChild5" presStyleCnt="0"/>
      <dgm:spPr/>
    </dgm:pt>
    <dgm:pt modelId="{9234A853-0562-4450-9340-3429B8978C2C}" type="pres">
      <dgm:prSet presAssocID="{A673A055-78D7-497E-80CD-D7AEDF41BE83}" presName="Name37" presStyleLbl="parChTrans1D2" presStyleIdx="3" presStyleCnt="4"/>
      <dgm:spPr/>
      <dgm:t>
        <a:bodyPr/>
        <a:lstStyle/>
        <a:p>
          <a:endParaRPr lang="it-IT"/>
        </a:p>
      </dgm:t>
    </dgm:pt>
    <dgm:pt modelId="{2626472D-567C-44EA-A0E0-399AFEC24366}" type="pres">
      <dgm:prSet presAssocID="{B6BFF8CE-49D3-4030-9044-B62F44931A28}" presName="hierRoot2" presStyleCnt="0">
        <dgm:presLayoutVars>
          <dgm:hierBranch val="init"/>
        </dgm:presLayoutVars>
      </dgm:prSet>
      <dgm:spPr/>
    </dgm:pt>
    <dgm:pt modelId="{244EAE76-9302-4A26-BA48-31531CA9A8AD}" type="pres">
      <dgm:prSet presAssocID="{B6BFF8CE-49D3-4030-9044-B62F44931A28}" presName="rootComposite" presStyleCnt="0"/>
      <dgm:spPr/>
    </dgm:pt>
    <dgm:pt modelId="{63AA39DC-D79B-41EB-8479-52109BA7C548}" type="pres">
      <dgm:prSet presAssocID="{B6BFF8CE-49D3-4030-9044-B62F44931A28}" presName="rootText" presStyleLbl="node2" presStyleIdx="3" presStyleCnt="4" custScaleX="147007" custLinFactNeighborX="-16527" custLinFactNeighborY="-41219">
        <dgm:presLayoutVars>
          <dgm:chPref val="3"/>
        </dgm:presLayoutVars>
      </dgm:prSet>
      <dgm:spPr>
        <a:prstGeom prst="leftArrowCallout">
          <a:avLst/>
        </a:prstGeom>
      </dgm:spPr>
      <dgm:t>
        <a:bodyPr/>
        <a:lstStyle/>
        <a:p>
          <a:endParaRPr lang="it-IT"/>
        </a:p>
      </dgm:t>
    </dgm:pt>
    <dgm:pt modelId="{27D3E96A-6C1C-450A-9204-58E30A5DA6B7}" type="pres">
      <dgm:prSet presAssocID="{B6BFF8CE-49D3-4030-9044-B62F44931A28}" presName="rootConnector" presStyleLbl="node2" presStyleIdx="3" presStyleCnt="4"/>
      <dgm:spPr/>
      <dgm:t>
        <a:bodyPr/>
        <a:lstStyle/>
        <a:p>
          <a:endParaRPr lang="it-IT"/>
        </a:p>
      </dgm:t>
    </dgm:pt>
    <dgm:pt modelId="{5E307B0B-973A-4014-ABCC-4B942D2384FA}" type="pres">
      <dgm:prSet presAssocID="{B6BFF8CE-49D3-4030-9044-B62F44931A28}" presName="hierChild4" presStyleCnt="0"/>
      <dgm:spPr/>
    </dgm:pt>
    <dgm:pt modelId="{C0E3AA16-34AE-4778-84E0-87E495C381A6}" type="pres">
      <dgm:prSet presAssocID="{B6BFF8CE-49D3-4030-9044-B62F44931A28}" presName="hierChild5" presStyleCnt="0"/>
      <dgm:spPr/>
    </dgm:pt>
    <dgm:pt modelId="{718648A1-0ABE-48FD-85E2-74D89B16095E}" type="pres">
      <dgm:prSet presAssocID="{BBA13BC0-2F42-4256-94A4-58B35450CA06}" presName="hierChild3" presStyleCnt="0"/>
      <dgm:spPr/>
      <dgm:t>
        <a:bodyPr/>
        <a:lstStyle/>
        <a:p>
          <a:endParaRPr lang="it-IT"/>
        </a:p>
      </dgm:t>
    </dgm:pt>
  </dgm:ptLst>
  <dgm:cxnLst>
    <dgm:cxn modelId="{1EA21542-0D28-4855-897E-19155433479D}" type="presOf" srcId="{530B028E-C149-4F94-8B0B-64E27F5CF744}" destId="{8C858CF6-35A3-44F5-9784-BE52FEE830D4}" srcOrd="0" destOrd="0" presId="urn:microsoft.com/office/officeart/2005/8/layout/orgChart1"/>
    <dgm:cxn modelId="{3CFB5CC4-CE76-46CD-A49E-228096CCD5B7}" type="presOf" srcId="{BBA13BC0-2F42-4256-94A4-58B35450CA06}" destId="{6DEA39CE-67B9-43E6-A975-CAFDBF5FFB7D}" srcOrd="1" destOrd="0" presId="urn:microsoft.com/office/officeart/2005/8/layout/orgChart1"/>
    <dgm:cxn modelId="{FBA083D4-94FC-47C2-958A-6F20B379DBF7}" type="presOf" srcId="{EC11D436-DEEB-47A6-8DB1-3A4CC28ED4AA}" destId="{79B4441E-720E-4220-B59F-78362014C007}" srcOrd="1" destOrd="0" presId="urn:microsoft.com/office/officeart/2005/8/layout/orgChart1"/>
    <dgm:cxn modelId="{68074433-163F-4369-8E84-47982451F30F}" type="presOf" srcId="{A673A055-78D7-497E-80CD-D7AEDF41BE83}" destId="{9234A853-0562-4450-9340-3429B8978C2C}" srcOrd="0" destOrd="0" presId="urn:microsoft.com/office/officeart/2005/8/layout/orgChart1"/>
    <dgm:cxn modelId="{78FB0BD1-086D-4D77-90F8-C9B69EE595BF}" type="presOf" srcId="{E4DEA639-DB0E-459F-84EE-A63857A1C538}" destId="{8F8A0253-A458-48C5-86E1-70FA0A507628}" srcOrd="0" destOrd="0" presId="urn:microsoft.com/office/officeart/2005/8/layout/orgChart1"/>
    <dgm:cxn modelId="{90581BB5-6BBC-4D33-9E7D-9FA7F504AAF2}" srcId="{BBA13BC0-2F42-4256-94A4-58B35450CA06}" destId="{B6BFF8CE-49D3-4030-9044-B62F44931A28}" srcOrd="3" destOrd="0" parTransId="{A673A055-78D7-497E-80CD-D7AEDF41BE83}" sibTransId="{965E9C1C-DD56-4590-89D2-694537C64BE5}"/>
    <dgm:cxn modelId="{82077089-F1D8-4A4A-B98C-713719CD1895}" type="presOf" srcId="{9EAC24BD-A585-432E-B588-42C104258974}" destId="{038D12C1-264F-4A2A-82C5-123FBAC6E759}" srcOrd="0" destOrd="0" presId="urn:microsoft.com/office/officeart/2005/8/layout/orgChart1"/>
    <dgm:cxn modelId="{D7BDFC09-571E-4084-A92A-5F2618B71CA3}" type="presOf" srcId="{9B627D98-F728-4C89-8B13-FB6F977B7533}" destId="{4E2C2597-A660-49C1-BCE4-C02DC2794EBA}" srcOrd="0" destOrd="0" presId="urn:microsoft.com/office/officeart/2005/8/layout/orgChart1"/>
    <dgm:cxn modelId="{6945146F-EC23-4139-831F-9C40EBCA1819}" srcId="{BBA13BC0-2F42-4256-94A4-58B35450CA06}" destId="{EC11D436-DEEB-47A6-8DB1-3A4CC28ED4AA}" srcOrd="1" destOrd="0" parTransId="{E4DEA639-DB0E-459F-84EE-A63857A1C538}" sibTransId="{F30F1642-19BD-4116-8F4C-3D7546FAA5F1}"/>
    <dgm:cxn modelId="{25E845B9-0469-43CA-B271-44430722C264}" type="presOf" srcId="{B6BFF8CE-49D3-4030-9044-B62F44931A28}" destId="{27D3E96A-6C1C-450A-9204-58E30A5DA6B7}" srcOrd="1" destOrd="0" presId="urn:microsoft.com/office/officeart/2005/8/layout/orgChart1"/>
    <dgm:cxn modelId="{C9248869-476C-4EF3-BEE9-94404800CD39}" srcId="{BBA13BC0-2F42-4256-94A4-58B35450CA06}" destId="{9EAC24BD-A585-432E-B588-42C104258974}" srcOrd="2" destOrd="0" parTransId="{9B627D98-F728-4C89-8B13-FB6F977B7533}" sibTransId="{8FD101E3-A720-4B7F-95E4-B2110689F90B}"/>
    <dgm:cxn modelId="{A3BBD87F-43D5-483C-BE81-E0293BF9B694}" type="presOf" srcId="{9EAC24BD-A585-432E-B588-42C104258974}" destId="{B47C3E59-4833-4D80-BCCE-8C85FE09C157}" srcOrd="1" destOrd="0" presId="urn:microsoft.com/office/officeart/2005/8/layout/orgChart1"/>
    <dgm:cxn modelId="{BD17A63F-041B-4FEC-90D3-9B546E865373}" type="presOf" srcId="{16DCBC16-5B00-4901-AA56-F6701D457EF7}" destId="{D726BA05-C6BF-482F-B616-2872226D0D7F}" srcOrd="0" destOrd="0" presId="urn:microsoft.com/office/officeart/2005/8/layout/orgChart1"/>
    <dgm:cxn modelId="{C8B1907B-CED4-4F37-B8A2-112EADE172AE}" type="presOf" srcId="{42CA05BF-C987-43F8-B4AF-97865030D33C}" destId="{AF25F78C-1E99-47CA-BAD1-1ACD48A9AF8A}" srcOrd="1" destOrd="0" presId="urn:microsoft.com/office/officeart/2005/8/layout/orgChart1"/>
    <dgm:cxn modelId="{29AB5F29-816E-4118-BCDD-29E8988DDE37}" type="presOf" srcId="{42CA05BF-C987-43F8-B4AF-97865030D33C}" destId="{809A0141-2B9D-4A14-9891-473ED3CAC1E0}" srcOrd="0" destOrd="0" presId="urn:microsoft.com/office/officeart/2005/8/layout/orgChart1"/>
    <dgm:cxn modelId="{C973BD61-D62F-44B3-8CC1-3B4C1370F745}" srcId="{16DCBC16-5B00-4901-AA56-F6701D457EF7}" destId="{BBA13BC0-2F42-4256-94A4-58B35450CA06}" srcOrd="0" destOrd="0" parTransId="{655086BD-06EF-4827-AE4C-EDEFB746E8AB}" sibTransId="{CFB7A095-CBD6-495F-A445-D966800821F9}"/>
    <dgm:cxn modelId="{D5742D34-098C-4EE7-9583-17BA8D75B248}" type="presOf" srcId="{B6BFF8CE-49D3-4030-9044-B62F44931A28}" destId="{63AA39DC-D79B-41EB-8479-52109BA7C548}" srcOrd="0" destOrd="0" presId="urn:microsoft.com/office/officeart/2005/8/layout/orgChart1"/>
    <dgm:cxn modelId="{51305A9F-70FC-4D5E-B1A8-8D239191C0EC}" type="presOf" srcId="{EC11D436-DEEB-47A6-8DB1-3A4CC28ED4AA}" destId="{E71CF117-4789-47B1-8535-EB52B8D2893F}" srcOrd="0" destOrd="0" presId="urn:microsoft.com/office/officeart/2005/8/layout/orgChart1"/>
    <dgm:cxn modelId="{3F5BE0D4-70F0-43E7-BB53-1D015811E5A0}" srcId="{BBA13BC0-2F42-4256-94A4-58B35450CA06}" destId="{42CA05BF-C987-43F8-B4AF-97865030D33C}" srcOrd="0" destOrd="0" parTransId="{530B028E-C149-4F94-8B0B-64E27F5CF744}" sibTransId="{BFB9059E-9E53-42B1-9CCE-91FFEB1662AB}"/>
    <dgm:cxn modelId="{B3452D28-07E1-42A2-A47B-A3E68AF2AEAE}" type="presOf" srcId="{BBA13BC0-2F42-4256-94A4-58B35450CA06}" destId="{061ED9E0-7869-4D1E-A7B9-BF27AEA56001}" srcOrd="0" destOrd="0" presId="urn:microsoft.com/office/officeart/2005/8/layout/orgChart1"/>
    <dgm:cxn modelId="{F2CA0574-A9FE-41D1-8AC6-7F68581C0146}" type="presParOf" srcId="{D726BA05-C6BF-482F-B616-2872226D0D7F}" destId="{B54A1E59-9BEE-406C-AB86-683F493FEC99}" srcOrd="0" destOrd="0" presId="urn:microsoft.com/office/officeart/2005/8/layout/orgChart1"/>
    <dgm:cxn modelId="{6F1B73BF-A6E3-4906-9D98-524D662CBBE1}" type="presParOf" srcId="{B54A1E59-9BEE-406C-AB86-683F493FEC99}" destId="{BDC883D0-295C-4BEB-8506-2FEF8C53025E}" srcOrd="0" destOrd="0" presId="urn:microsoft.com/office/officeart/2005/8/layout/orgChart1"/>
    <dgm:cxn modelId="{75B39FEE-56A0-4D3A-BC45-7F67D354897E}" type="presParOf" srcId="{BDC883D0-295C-4BEB-8506-2FEF8C53025E}" destId="{061ED9E0-7869-4D1E-A7B9-BF27AEA56001}" srcOrd="0" destOrd="0" presId="urn:microsoft.com/office/officeart/2005/8/layout/orgChart1"/>
    <dgm:cxn modelId="{B3F04449-9136-46C8-913F-4BFDB3F6FB6F}" type="presParOf" srcId="{BDC883D0-295C-4BEB-8506-2FEF8C53025E}" destId="{6DEA39CE-67B9-43E6-A975-CAFDBF5FFB7D}" srcOrd="1" destOrd="0" presId="urn:microsoft.com/office/officeart/2005/8/layout/orgChart1"/>
    <dgm:cxn modelId="{466C6B53-1640-4580-BE55-A0631856573F}" type="presParOf" srcId="{B54A1E59-9BEE-406C-AB86-683F493FEC99}" destId="{5967614B-1898-4BAB-A38D-E9A5AA062808}" srcOrd="1" destOrd="0" presId="urn:microsoft.com/office/officeart/2005/8/layout/orgChart1"/>
    <dgm:cxn modelId="{F39868C7-3644-4DA2-BEC4-CDDB35F3B701}" type="presParOf" srcId="{5967614B-1898-4BAB-A38D-E9A5AA062808}" destId="{8C858CF6-35A3-44F5-9784-BE52FEE830D4}" srcOrd="0" destOrd="0" presId="urn:microsoft.com/office/officeart/2005/8/layout/orgChart1"/>
    <dgm:cxn modelId="{CCE34D3A-117C-4A50-BEC7-B0176CE58D57}" type="presParOf" srcId="{5967614B-1898-4BAB-A38D-E9A5AA062808}" destId="{765316B9-983E-4EF9-B4B6-EA69C59F7313}" srcOrd="1" destOrd="0" presId="urn:microsoft.com/office/officeart/2005/8/layout/orgChart1"/>
    <dgm:cxn modelId="{CB26D2E0-7514-45E3-88B6-93B9A578D2BD}" type="presParOf" srcId="{765316B9-983E-4EF9-B4B6-EA69C59F7313}" destId="{CBDCBE41-F9BB-4ADA-85F3-0CB42189FCD7}" srcOrd="0" destOrd="0" presId="urn:microsoft.com/office/officeart/2005/8/layout/orgChart1"/>
    <dgm:cxn modelId="{514F88EE-1987-41C6-8BBE-B64059AA59CA}" type="presParOf" srcId="{CBDCBE41-F9BB-4ADA-85F3-0CB42189FCD7}" destId="{809A0141-2B9D-4A14-9891-473ED3CAC1E0}" srcOrd="0" destOrd="0" presId="urn:microsoft.com/office/officeart/2005/8/layout/orgChart1"/>
    <dgm:cxn modelId="{04675409-36D1-4BE4-9487-7B1168A5FDF7}" type="presParOf" srcId="{CBDCBE41-F9BB-4ADA-85F3-0CB42189FCD7}" destId="{AF25F78C-1E99-47CA-BAD1-1ACD48A9AF8A}" srcOrd="1" destOrd="0" presId="urn:microsoft.com/office/officeart/2005/8/layout/orgChart1"/>
    <dgm:cxn modelId="{F1C84FF5-3D12-46F1-8862-D4B3F2D10FC8}" type="presParOf" srcId="{765316B9-983E-4EF9-B4B6-EA69C59F7313}" destId="{F9531C03-FF84-4528-B837-C369D13C8C0B}" srcOrd="1" destOrd="0" presId="urn:microsoft.com/office/officeart/2005/8/layout/orgChart1"/>
    <dgm:cxn modelId="{B2B32B13-D77E-4487-ADBF-E239887E7A40}" type="presParOf" srcId="{765316B9-983E-4EF9-B4B6-EA69C59F7313}" destId="{E5BDC159-728A-466F-A4D8-C10ED532AFD6}" srcOrd="2" destOrd="0" presId="urn:microsoft.com/office/officeart/2005/8/layout/orgChart1"/>
    <dgm:cxn modelId="{CA28C3F1-9429-4351-84F5-97AFA7715822}" type="presParOf" srcId="{5967614B-1898-4BAB-A38D-E9A5AA062808}" destId="{8F8A0253-A458-48C5-86E1-70FA0A507628}" srcOrd="2" destOrd="0" presId="urn:microsoft.com/office/officeart/2005/8/layout/orgChart1"/>
    <dgm:cxn modelId="{9AF390E6-16DC-4DD2-8D3F-52EFD9CA2FB1}" type="presParOf" srcId="{5967614B-1898-4BAB-A38D-E9A5AA062808}" destId="{C978DE4F-AC3D-4183-BCED-7024A374D68D}" srcOrd="3" destOrd="0" presId="urn:microsoft.com/office/officeart/2005/8/layout/orgChart1"/>
    <dgm:cxn modelId="{2E2E99BD-1528-4788-9FA7-6120F36F0196}" type="presParOf" srcId="{C978DE4F-AC3D-4183-BCED-7024A374D68D}" destId="{DEA5553B-C645-4CC8-A292-C62E3D565632}" srcOrd="0" destOrd="0" presId="urn:microsoft.com/office/officeart/2005/8/layout/orgChart1"/>
    <dgm:cxn modelId="{970D693F-4827-43C8-9B17-76317E8ABFDF}" type="presParOf" srcId="{DEA5553B-C645-4CC8-A292-C62E3D565632}" destId="{E71CF117-4789-47B1-8535-EB52B8D2893F}" srcOrd="0" destOrd="0" presId="urn:microsoft.com/office/officeart/2005/8/layout/orgChart1"/>
    <dgm:cxn modelId="{8D0332E1-8841-4A46-BC7A-10A291BBF19A}" type="presParOf" srcId="{DEA5553B-C645-4CC8-A292-C62E3D565632}" destId="{79B4441E-720E-4220-B59F-78362014C007}" srcOrd="1" destOrd="0" presId="urn:microsoft.com/office/officeart/2005/8/layout/orgChart1"/>
    <dgm:cxn modelId="{56BD19DF-175B-469C-8873-1BF0C3D045FF}" type="presParOf" srcId="{C978DE4F-AC3D-4183-BCED-7024A374D68D}" destId="{E85EBDF1-5AB9-483D-80A5-329BFADB3A99}" srcOrd="1" destOrd="0" presId="urn:microsoft.com/office/officeart/2005/8/layout/orgChart1"/>
    <dgm:cxn modelId="{35EB668E-C19E-45EC-AE71-DC7C284093AE}" type="presParOf" srcId="{C978DE4F-AC3D-4183-BCED-7024A374D68D}" destId="{F1DBAFE8-0D97-4BCC-903A-E544D949E529}" srcOrd="2" destOrd="0" presId="urn:microsoft.com/office/officeart/2005/8/layout/orgChart1"/>
    <dgm:cxn modelId="{40DD1817-349B-4E5F-8048-6A68CAA629F0}" type="presParOf" srcId="{5967614B-1898-4BAB-A38D-E9A5AA062808}" destId="{4E2C2597-A660-49C1-BCE4-C02DC2794EBA}" srcOrd="4" destOrd="0" presId="urn:microsoft.com/office/officeart/2005/8/layout/orgChart1"/>
    <dgm:cxn modelId="{2A2E464A-B041-4C45-9773-DEBC79B30D32}" type="presParOf" srcId="{5967614B-1898-4BAB-A38D-E9A5AA062808}" destId="{E79C1C74-5878-444E-823C-943E31847701}" srcOrd="5" destOrd="0" presId="urn:microsoft.com/office/officeart/2005/8/layout/orgChart1"/>
    <dgm:cxn modelId="{EB4772C0-4656-4AD6-86CA-5738338D32CB}" type="presParOf" srcId="{E79C1C74-5878-444E-823C-943E31847701}" destId="{5C6A9B58-34EB-4621-BB52-A90D09062ACE}" srcOrd="0" destOrd="0" presId="urn:microsoft.com/office/officeart/2005/8/layout/orgChart1"/>
    <dgm:cxn modelId="{B5E1FA56-62A0-4737-9130-D64C8861183F}" type="presParOf" srcId="{5C6A9B58-34EB-4621-BB52-A90D09062ACE}" destId="{038D12C1-264F-4A2A-82C5-123FBAC6E759}" srcOrd="0" destOrd="0" presId="urn:microsoft.com/office/officeart/2005/8/layout/orgChart1"/>
    <dgm:cxn modelId="{5A4A9136-9819-4D41-9868-2D57A2F55C28}" type="presParOf" srcId="{5C6A9B58-34EB-4621-BB52-A90D09062ACE}" destId="{B47C3E59-4833-4D80-BCCE-8C85FE09C157}" srcOrd="1" destOrd="0" presId="urn:microsoft.com/office/officeart/2005/8/layout/orgChart1"/>
    <dgm:cxn modelId="{0F78C68F-32A2-449B-A4DF-71EB33880A62}" type="presParOf" srcId="{E79C1C74-5878-444E-823C-943E31847701}" destId="{35F55769-94CB-48C7-958C-62A557ABE21E}" srcOrd="1" destOrd="0" presId="urn:microsoft.com/office/officeart/2005/8/layout/orgChart1"/>
    <dgm:cxn modelId="{0B2AA2CE-D659-45B9-913E-5707CEEBAEEE}" type="presParOf" srcId="{E79C1C74-5878-444E-823C-943E31847701}" destId="{E2AC41C7-E55C-40DD-AA87-8184A09875ED}" srcOrd="2" destOrd="0" presId="urn:microsoft.com/office/officeart/2005/8/layout/orgChart1"/>
    <dgm:cxn modelId="{6D7B441E-76C4-44CB-BB10-AD692E2A415A}" type="presParOf" srcId="{5967614B-1898-4BAB-A38D-E9A5AA062808}" destId="{9234A853-0562-4450-9340-3429B8978C2C}" srcOrd="6" destOrd="0" presId="urn:microsoft.com/office/officeart/2005/8/layout/orgChart1"/>
    <dgm:cxn modelId="{453D25D6-C360-4E05-B9AD-240C6A50FE5A}" type="presParOf" srcId="{5967614B-1898-4BAB-A38D-E9A5AA062808}" destId="{2626472D-567C-44EA-A0E0-399AFEC24366}" srcOrd="7" destOrd="0" presId="urn:microsoft.com/office/officeart/2005/8/layout/orgChart1"/>
    <dgm:cxn modelId="{D1A49143-0DB7-46A6-9DDD-9938C76699C2}" type="presParOf" srcId="{2626472D-567C-44EA-A0E0-399AFEC24366}" destId="{244EAE76-9302-4A26-BA48-31531CA9A8AD}" srcOrd="0" destOrd="0" presId="urn:microsoft.com/office/officeart/2005/8/layout/orgChart1"/>
    <dgm:cxn modelId="{E7283896-F561-408D-AD25-E20E03D679A1}" type="presParOf" srcId="{244EAE76-9302-4A26-BA48-31531CA9A8AD}" destId="{63AA39DC-D79B-41EB-8479-52109BA7C548}" srcOrd="0" destOrd="0" presId="urn:microsoft.com/office/officeart/2005/8/layout/orgChart1"/>
    <dgm:cxn modelId="{60FDBFF9-814A-4B83-8FC4-E7FE8AD8B4D2}" type="presParOf" srcId="{244EAE76-9302-4A26-BA48-31531CA9A8AD}" destId="{27D3E96A-6C1C-450A-9204-58E30A5DA6B7}" srcOrd="1" destOrd="0" presId="urn:microsoft.com/office/officeart/2005/8/layout/orgChart1"/>
    <dgm:cxn modelId="{F06E5215-A762-472E-BD69-ECEEF1F5000A}" type="presParOf" srcId="{2626472D-567C-44EA-A0E0-399AFEC24366}" destId="{5E307B0B-973A-4014-ABCC-4B942D2384FA}" srcOrd="1" destOrd="0" presId="urn:microsoft.com/office/officeart/2005/8/layout/orgChart1"/>
    <dgm:cxn modelId="{78E03F8E-AE32-4F71-BDAC-4402443DC1E6}" type="presParOf" srcId="{2626472D-567C-44EA-A0E0-399AFEC24366}" destId="{C0E3AA16-34AE-4778-84E0-87E495C381A6}" srcOrd="2" destOrd="0" presId="urn:microsoft.com/office/officeart/2005/8/layout/orgChart1"/>
    <dgm:cxn modelId="{866E8ABE-887B-4878-AB7E-7B735CBD0206}" type="presParOf" srcId="{B54A1E59-9BEE-406C-AB86-683F493FEC99}" destId="{718648A1-0ABE-48FD-85E2-74D89B16095E}"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8AAAC643-B1C2-44ED-BF10-69FFB977302C}"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it-IT"/>
        </a:p>
      </dgm:t>
    </dgm:pt>
    <dgm:pt modelId="{290BE717-E4CE-4518-9932-CD3AA8B53F4D}">
      <dgm:prSet custT="1"/>
      <dgm:spPr/>
      <dgm:t>
        <a:bodyPr/>
        <a:lstStyle/>
        <a:p>
          <a:pPr rtl="0"/>
          <a:r>
            <a:rPr lang="it-IT" sz="2400" dirty="0" smtClean="0"/>
            <a:t>Intervento della bilateralità</a:t>
          </a:r>
          <a:endParaRPr lang="it-IT" sz="2400" dirty="0"/>
        </a:p>
      </dgm:t>
    </dgm:pt>
    <dgm:pt modelId="{2B1693FC-7E8A-4CBB-8E20-8F31B1830E42}" type="parTrans" cxnId="{22A55D0C-DE72-4639-A4F9-0526F63AC705}">
      <dgm:prSet/>
      <dgm:spPr/>
      <dgm:t>
        <a:bodyPr/>
        <a:lstStyle/>
        <a:p>
          <a:endParaRPr lang="it-IT"/>
        </a:p>
      </dgm:t>
    </dgm:pt>
    <dgm:pt modelId="{D0FAF852-F209-4ADE-AA07-4B55E396E80A}" type="sibTrans" cxnId="{22A55D0C-DE72-4639-A4F9-0526F63AC705}">
      <dgm:prSet/>
      <dgm:spPr/>
      <dgm:t>
        <a:bodyPr/>
        <a:lstStyle/>
        <a:p>
          <a:endParaRPr lang="it-IT"/>
        </a:p>
      </dgm:t>
    </dgm:pt>
    <dgm:pt modelId="{1C0BD824-DF8C-4357-B09A-38D94688F8C2}">
      <dgm:prSet/>
      <dgm:spPr/>
      <dgm:t>
        <a:bodyPr/>
        <a:lstStyle/>
        <a:p>
          <a:pPr rtl="0"/>
          <a:r>
            <a:rPr lang="it-IT" b="1" dirty="0" smtClean="0"/>
            <a:t>Obbligatorio nell’accordo terziario. </a:t>
          </a:r>
          <a:r>
            <a:rPr lang="it-IT" dirty="0" smtClean="0"/>
            <a:t>I datori di lavoro che intendano assumere apprendisti, debbono presentare domanda, corredata dal piano formativo, predisposto anche sulla base di progetti standard, alla specifica Commissione dell’Ente Bilaterale, prevista  dalle norme contrattuali  nazionali del terziario, competente per territorio, la quale esprimerà il proprio parere di conformità in rapporto alle norme previste dalla predetta  disciplina in materia di apprendistato, ai programmi di formazione indicati dall’azienda ed ai contenuti del piano formativo, finalizzato al conseguimento delle specifiche qualifiche professionali. </a:t>
          </a:r>
        </a:p>
        <a:p>
          <a:pPr rtl="0"/>
          <a:r>
            <a:rPr lang="it-IT" dirty="0" smtClean="0"/>
            <a:t>Verifica del rispetto delle norme del CCNL </a:t>
          </a:r>
          <a:endParaRPr lang="it-IT" dirty="0"/>
        </a:p>
      </dgm:t>
    </dgm:pt>
    <dgm:pt modelId="{0CCDF400-CB28-4A1D-A635-A3C678B51FB7}" type="parTrans" cxnId="{957E2950-ECCA-413F-8B9A-FB86E9731DE5}">
      <dgm:prSet/>
      <dgm:spPr/>
      <dgm:t>
        <a:bodyPr/>
        <a:lstStyle/>
        <a:p>
          <a:endParaRPr lang="it-IT"/>
        </a:p>
      </dgm:t>
    </dgm:pt>
    <dgm:pt modelId="{3CD7319E-9090-4DBA-87CA-54951C7044A5}" type="sibTrans" cxnId="{957E2950-ECCA-413F-8B9A-FB86E9731DE5}">
      <dgm:prSet/>
      <dgm:spPr/>
      <dgm:t>
        <a:bodyPr/>
        <a:lstStyle/>
        <a:p>
          <a:endParaRPr lang="it-IT"/>
        </a:p>
      </dgm:t>
    </dgm:pt>
    <dgm:pt modelId="{D095E33B-3985-43FD-853B-6DE4262A1F0A}">
      <dgm:prSet/>
      <dgm:spPr/>
      <dgm:t>
        <a:bodyPr/>
        <a:lstStyle/>
        <a:p>
          <a:pPr rtl="0"/>
          <a:r>
            <a:rPr lang="it-IT" b="1" dirty="0" smtClean="0"/>
            <a:t>Facoltativo nell’accordo turismo</a:t>
          </a:r>
          <a:r>
            <a:rPr lang="it-IT" dirty="0" smtClean="0"/>
            <a:t>. Le organizzazioni territoriali dei datori di lavoro e dei lavoratori aderenti alle parti stipulanti il presente accordo possono affidare al sistema degli enti bilaterali la verifica della conformità dei piani formativi per la rispondenza alle disposizioni di legge e alle disposizioni contenute nel presente accordo. </a:t>
          </a:r>
          <a:endParaRPr lang="it-IT" dirty="0"/>
        </a:p>
      </dgm:t>
    </dgm:pt>
    <dgm:pt modelId="{95C7A0AF-BE45-4A59-AA60-D2A8F4CB3A99}" type="parTrans" cxnId="{8A5A2A94-34B9-4D4D-B85D-47F58AAAC46F}">
      <dgm:prSet/>
      <dgm:spPr/>
      <dgm:t>
        <a:bodyPr/>
        <a:lstStyle/>
        <a:p>
          <a:endParaRPr lang="it-IT"/>
        </a:p>
      </dgm:t>
    </dgm:pt>
    <dgm:pt modelId="{541EDCF8-72AB-47E7-80AD-7E6710C0F405}" type="sibTrans" cxnId="{8A5A2A94-34B9-4D4D-B85D-47F58AAAC46F}">
      <dgm:prSet/>
      <dgm:spPr/>
      <dgm:t>
        <a:bodyPr/>
        <a:lstStyle/>
        <a:p>
          <a:endParaRPr lang="it-IT"/>
        </a:p>
      </dgm:t>
    </dgm:pt>
    <dgm:pt modelId="{A5BABD3D-6697-4F98-8011-5AC0F9D7BC35}" type="pres">
      <dgm:prSet presAssocID="{8AAAC643-B1C2-44ED-BF10-69FFB977302C}" presName="hierChild1" presStyleCnt="0">
        <dgm:presLayoutVars>
          <dgm:orgChart val="1"/>
          <dgm:chPref val="1"/>
          <dgm:dir/>
          <dgm:animOne val="branch"/>
          <dgm:animLvl val="lvl"/>
          <dgm:resizeHandles/>
        </dgm:presLayoutVars>
      </dgm:prSet>
      <dgm:spPr/>
      <dgm:t>
        <a:bodyPr/>
        <a:lstStyle/>
        <a:p>
          <a:endParaRPr lang="it-IT"/>
        </a:p>
      </dgm:t>
    </dgm:pt>
    <dgm:pt modelId="{EEAB688F-C0C5-40B1-A54E-4F2678FF3871}" type="pres">
      <dgm:prSet presAssocID="{290BE717-E4CE-4518-9932-CD3AA8B53F4D}" presName="hierRoot1" presStyleCnt="0">
        <dgm:presLayoutVars>
          <dgm:hierBranch val="init"/>
        </dgm:presLayoutVars>
      </dgm:prSet>
      <dgm:spPr/>
    </dgm:pt>
    <dgm:pt modelId="{46FD0747-1F4E-4D21-85B4-46C692BDF94A}" type="pres">
      <dgm:prSet presAssocID="{290BE717-E4CE-4518-9932-CD3AA8B53F4D}" presName="rootComposite1" presStyleCnt="0"/>
      <dgm:spPr/>
    </dgm:pt>
    <dgm:pt modelId="{EBAE44CD-AE6D-4ABE-BF85-3BB32FF0A3A1}" type="pres">
      <dgm:prSet presAssocID="{290BE717-E4CE-4518-9932-CD3AA8B53F4D}" presName="rootText1" presStyleLbl="node0" presStyleIdx="0" presStyleCnt="1" custScaleX="213926" custScaleY="92265" custLinFactNeighborX="4750" custLinFactNeighborY="17268">
        <dgm:presLayoutVars>
          <dgm:chPref val="3"/>
        </dgm:presLayoutVars>
      </dgm:prSet>
      <dgm:spPr>
        <a:prstGeom prst="downArrowCallout">
          <a:avLst/>
        </a:prstGeom>
      </dgm:spPr>
      <dgm:t>
        <a:bodyPr/>
        <a:lstStyle/>
        <a:p>
          <a:endParaRPr lang="it-IT"/>
        </a:p>
      </dgm:t>
    </dgm:pt>
    <dgm:pt modelId="{A57F4697-211F-4060-904F-A6981045A0FB}" type="pres">
      <dgm:prSet presAssocID="{290BE717-E4CE-4518-9932-CD3AA8B53F4D}" presName="rootConnector1" presStyleLbl="node1" presStyleIdx="0" presStyleCnt="0"/>
      <dgm:spPr/>
      <dgm:t>
        <a:bodyPr/>
        <a:lstStyle/>
        <a:p>
          <a:endParaRPr lang="it-IT"/>
        </a:p>
      </dgm:t>
    </dgm:pt>
    <dgm:pt modelId="{3389D4D8-6BC5-4C04-A710-73DA312860E7}" type="pres">
      <dgm:prSet presAssocID="{290BE717-E4CE-4518-9932-CD3AA8B53F4D}" presName="hierChild2" presStyleCnt="0"/>
      <dgm:spPr/>
    </dgm:pt>
    <dgm:pt modelId="{389072F0-5E08-4D99-BC74-BAAB9A2CF4D9}" type="pres">
      <dgm:prSet presAssocID="{0CCDF400-CB28-4A1D-A635-A3C678B51FB7}" presName="Name37" presStyleLbl="parChTrans1D2" presStyleIdx="0" presStyleCnt="2"/>
      <dgm:spPr/>
      <dgm:t>
        <a:bodyPr/>
        <a:lstStyle/>
        <a:p>
          <a:endParaRPr lang="it-IT"/>
        </a:p>
      </dgm:t>
    </dgm:pt>
    <dgm:pt modelId="{5ED6B5AC-8C5D-4C07-9D71-E879D335321E}" type="pres">
      <dgm:prSet presAssocID="{1C0BD824-DF8C-4357-B09A-38D94688F8C2}" presName="hierRoot2" presStyleCnt="0">
        <dgm:presLayoutVars>
          <dgm:hierBranch val="init"/>
        </dgm:presLayoutVars>
      </dgm:prSet>
      <dgm:spPr/>
    </dgm:pt>
    <dgm:pt modelId="{75CB05D7-4EF2-4EF2-950E-184324113799}" type="pres">
      <dgm:prSet presAssocID="{1C0BD824-DF8C-4357-B09A-38D94688F8C2}" presName="rootComposite" presStyleCnt="0"/>
      <dgm:spPr/>
    </dgm:pt>
    <dgm:pt modelId="{9AEA6D58-D784-4681-A0F9-F7BE483CC295}" type="pres">
      <dgm:prSet presAssocID="{1C0BD824-DF8C-4357-B09A-38D94688F8C2}" presName="rootText" presStyleLbl="node2" presStyleIdx="0" presStyleCnt="2" custScaleX="225476" custScaleY="248985" custLinFactNeighborX="3414" custLinFactNeighborY="-7441">
        <dgm:presLayoutVars>
          <dgm:chPref val="3"/>
        </dgm:presLayoutVars>
      </dgm:prSet>
      <dgm:spPr>
        <a:prstGeom prst="roundRect">
          <a:avLst/>
        </a:prstGeom>
      </dgm:spPr>
      <dgm:t>
        <a:bodyPr/>
        <a:lstStyle/>
        <a:p>
          <a:endParaRPr lang="it-IT"/>
        </a:p>
      </dgm:t>
    </dgm:pt>
    <dgm:pt modelId="{ED2B4300-0774-4EF8-9ADB-F7422776B932}" type="pres">
      <dgm:prSet presAssocID="{1C0BD824-DF8C-4357-B09A-38D94688F8C2}" presName="rootConnector" presStyleLbl="node2" presStyleIdx="0" presStyleCnt="2"/>
      <dgm:spPr/>
      <dgm:t>
        <a:bodyPr/>
        <a:lstStyle/>
        <a:p>
          <a:endParaRPr lang="it-IT"/>
        </a:p>
      </dgm:t>
    </dgm:pt>
    <dgm:pt modelId="{16913A5E-A628-4D2E-9B84-66C6D28F28EE}" type="pres">
      <dgm:prSet presAssocID="{1C0BD824-DF8C-4357-B09A-38D94688F8C2}" presName="hierChild4" presStyleCnt="0"/>
      <dgm:spPr/>
    </dgm:pt>
    <dgm:pt modelId="{AF46104D-7D33-40C2-8C48-C3D3B014DF3F}" type="pres">
      <dgm:prSet presAssocID="{1C0BD824-DF8C-4357-B09A-38D94688F8C2}" presName="hierChild5" presStyleCnt="0"/>
      <dgm:spPr/>
    </dgm:pt>
    <dgm:pt modelId="{B5C389F6-C276-4C11-A82B-62085C47F06C}" type="pres">
      <dgm:prSet presAssocID="{95C7A0AF-BE45-4A59-AA60-D2A8F4CB3A99}" presName="Name37" presStyleLbl="parChTrans1D2" presStyleIdx="1" presStyleCnt="2"/>
      <dgm:spPr/>
      <dgm:t>
        <a:bodyPr/>
        <a:lstStyle/>
        <a:p>
          <a:endParaRPr lang="it-IT"/>
        </a:p>
      </dgm:t>
    </dgm:pt>
    <dgm:pt modelId="{4E5C5585-601F-4C9B-B18C-D541BE92FC4A}" type="pres">
      <dgm:prSet presAssocID="{D095E33B-3985-43FD-853B-6DE4262A1F0A}" presName="hierRoot2" presStyleCnt="0">
        <dgm:presLayoutVars>
          <dgm:hierBranch val="init"/>
        </dgm:presLayoutVars>
      </dgm:prSet>
      <dgm:spPr/>
    </dgm:pt>
    <dgm:pt modelId="{17F6235E-E306-40D7-BB7F-5E9A5680169F}" type="pres">
      <dgm:prSet presAssocID="{D095E33B-3985-43FD-853B-6DE4262A1F0A}" presName="rootComposite" presStyleCnt="0"/>
      <dgm:spPr/>
    </dgm:pt>
    <dgm:pt modelId="{1DFFEB4F-A85E-4B8E-A4DD-78C9BDBA1292}" type="pres">
      <dgm:prSet presAssocID="{D095E33B-3985-43FD-853B-6DE4262A1F0A}" presName="rootText" presStyleLbl="node2" presStyleIdx="1" presStyleCnt="2" custScaleX="156031" custScaleY="155489" custLinFactNeighborX="-4782" custLinFactNeighborY="-13969">
        <dgm:presLayoutVars>
          <dgm:chPref val="3"/>
        </dgm:presLayoutVars>
      </dgm:prSet>
      <dgm:spPr>
        <a:prstGeom prst="roundRect">
          <a:avLst/>
        </a:prstGeom>
      </dgm:spPr>
      <dgm:t>
        <a:bodyPr/>
        <a:lstStyle/>
        <a:p>
          <a:endParaRPr lang="it-IT"/>
        </a:p>
      </dgm:t>
    </dgm:pt>
    <dgm:pt modelId="{1B69BC80-50F8-49CC-9F7B-E7EE09735CD2}" type="pres">
      <dgm:prSet presAssocID="{D095E33B-3985-43FD-853B-6DE4262A1F0A}" presName="rootConnector" presStyleLbl="node2" presStyleIdx="1" presStyleCnt="2"/>
      <dgm:spPr/>
      <dgm:t>
        <a:bodyPr/>
        <a:lstStyle/>
        <a:p>
          <a:endParaRPr lang="it-IT"/>
        </a:p>
      </dgm:t>
    </dgm:pt>
    <dgm:pt modelId="{9CD70569-E5FC-4841-8B0A-C58617C8A289}" type="pres">
      <dgm:prSet presAssocID="{D095E33B-3985-43FD-853B-6DE4262A1F0A}" presName="hierChild4" presStyleCnt="0"/>
      <dgm:spPr/>
    </dgm:pt>
    <dgm:pt modelId="{E76F1AC6-647E-4926-A4B8-35E9EC8DB054}" type="pres">
      <dgm:prSet presAssocID="{D095E33B-3985-43FD-853B-6DE4262A1F0A}" presName="hierChild5" presStyleCnt="0"/>
      <dgm:spPr/>
    </dgm:pt>
    <dgm:pt modelId="{75E663DA-594A-4095-97F0-75435FF1C241}" type="pres">
      <dgm:prSet presAssocID="{290BE717-E4CE-4518-9932-CD3AA8B53F4D}" presName="hierChild3" presStyleCnt="0"/>
      <dgm:spPr/>
    </dgm:pt>
  </dgm:ptLst>
  <dgm:cxnLst>
    <dgm:cxn modelId="{89E07BBC-729F-46CA-A8EF-AD591E7C6BA9}" type="presOf" srcId="{290BE717-E4CE-4518-9932-CD3AA8B53F4D}" destId="{EBAE44CD-AE6D-4ABE-BF85-3BB32FF0A3A1}" srcOrd="0" destOrd="0" presId="urn:microsoft.com/office/officeart/2005/8/layout/orgChart1"/>
    <dgm:cxn modelId="{8DA58739-786D-4D6B-B1B8-BA5AAF52A438}" type="presOf" srcId="{290BE717-E4CE-4518-9932-CD3AA8B53F4D}" destId="{A57F4697-211F-4060-904F-A6981045A0FB}" srcOrd="1" destOrd="0" presId="urn:microsoft.com/office/officeart/2005/8/layout/orgChart1"/>
    <dgm:cxn modelId="{8A5A2A94-34B9-4D4D-B85D-47F58AAAC46F}" srcId="{290BE717-E4CE-4518-9932-CD3AA8B53F4D}" destId="{D095E33B-3985-43FD-853B-6DE4262A1F0A}" srcOrd="1" destOrd="0" parTransId="{95C7A0AF-BE45-4A59-AA60-D2A8F4CB3A99}" sibTransId="{541EDCF8-72AB-47E7-80AD-7E6710C0F405}"/>
    <dgm:cxn modelId="{AF4FC8CE-E891-47E4-9F35-2C5EB9FAAF2C}" type="presOf" srcId="{1C0BD824-DF8C-4357-B09A-38D94688F8C2}" destId="{9AEA6D58-D784-4681-A0F9-F7BE483CC295}" srcOrd="0" destOrd="0" presId="urn:microsoft.com/office/officeart/2005/8/layout/orgChart1"/>
    <dgm:cxn modelId="{D2CDFF67-18C8-4C76-B81D-F8933B74B5F9}" type="presOf" srcId="{8AAAC643-B1C2-44ED-BF10-69FFB977302C}" destId="{A5BABD3D-6697-4F98-8011-5AC0F9D7BC35}" srcOrd="0" destOrd="0" presId="urn:microsoft.com/office/officeart/2005/8/layout/orgChart1"/>
    <dgm:cxn modelId="{52F269B5-913E-4D39-83FA-B870BC96C642}" type="presOf" srcId="{1C0BD824-DF8C-4357-B09A-38D94688F8C2}" destId="{ED2B4300-0774-4EF8-9ADB-F7422776B932}" srcOrd="1" destOrd="0" presId="urn:microsoft.com/office/officeart/2005/8/layout/orgChart1"/>
    <dgm:cxn modelId="{7272D6B9-CB08-4E99-94AA-D8820DB70380}" type="presOf" srcId="{0CCDF400-CB28-4A1D-A635-A3C678B51FB7}" destId="{389072F0-5E08-4D99-BC74-BAAB9A2CF4D9}" srcOrd="0" destOrd="0" presId="urn:microsoft.com/office/officeart/2005/8/layout/orgChart1"/>
    <dgm:cxn modelId="{1FA87D1E-8B79-4C80-A5AA-8808371C9069}" type="presOf" srcId="{D095E33B-3985-43FD-853B-6DE4262A1F0A}" destId="{1B69BC80-50F8-49CC-9F7B-E7EE09735CD2}" srcOrd="1" destOrd="0" presId="urn:microsoft.com/office/officeart/2005/8/layout/orgChart1"/>
    <dgm:cxn modelId="{DD0F3E40-D585-4D64-961C-903270B70C4D}" type="presOf" srcId="{D095E33B-3985-43FD-853B-6DE4262A1F0A}" destId="{1DFFEB4F-A85E-4B8E-A4DD-78C9BDBA1292}" srcOrd="0" destOrd="0" presId="urn:microsoft.com/office/officeart/2005/8/layout/orgChart1"/>
    <dgm:cxn modelId="{4E19BE7D-DA8D-4303-B60F-B2F437275ECD}" type="presOf" srcId="{95C7A0AF-BE45-4A59-AA60-D2A8F4CB3A99}" destId="{B5C389F6-C276-4C11-A82B-62085C47F06C}" srcOrd="0" destOrd="0" presId="urn:microsoft.com/office/officeart/2005/8/layout/orgChart1"/>
    <dgm:cxn modelId="{957E2950-ECCA-413F-8B9A-FB86E9731DE5}" srcId="{290BE717-E4CE-4518-9932-CD3AA8B53F4D}" destId="{1C0BD824-DF8C-4357-B09A-38D94688F8C2}" srcOrd="0" destOrd="0" parTransId="{0CCDF400-CB28-4A1D-A635-A3C678B51FB7}" sibTransId="{3CD7319E-9090-4DBA-87CA-54951C7044A5}"/>
    <dgm:cxn modelId="{22A55D0C-DE72-4639-A4F9-0526F63AC705}" srcId="{8AAAC643-B1C2-44ED-BF10-69FFB977302C}" destId="{290BE717-E4CE-4518-9932-CD3AA8B53F4D}" srcOrd="0" destOrd="0" parTransId="{2B1693FC-7E8A-4CBB-8E20-8F31B1830E42}" sibTransId="{D0FAF852-F209-4ADE-AA07-4B55E396E80A}"/>
    <dgm:cxn modelId="{A65ACEEC-3F38-4BCC-941F-C0791B0C27B4}" type="presParOf" srcId="{A5BABD3D-6697-4F98-8011-5AC0F9D7BC35}" destId="{EEAB688F-C0C5-40B1-A54E-4F2678FF3871}" srcOrd="0" destOrd="0" presId="urn:microsoft.com/office/officeart/2005/8/layout/orgChart1"/>
    <dgm:cxn modelId="{CCCCADF2-6B4D-4860-8AD4-45213CBF3C92}" type="presParOf" srcId="{EEAB688F-C0C5-40B1-A54E-4F2678FF3871}" destId="{46FD0747-1F4E-4D21-85B4-46C692BDF94A}" srcOrd="0" destOrd="0" presId="urn:microsoft.com/office/officeart/2005/8/layout/orgChart1"/>
    <dgm:cxn modelId="{9E4BA49C-1607-44E4-BC17-02D1FD3F6AE8}" type="presParOf" srcId="{46FD0747-1F4E-4D21-85B4-46C692BDF94A}" destId="{EBAE44CD-AE6D-4ABE-BF85-3BB32FF0A3A1}" srcOrd="0" destOrd="0" presId="urn:microsoft.com/office/officeart/2005/8/layout/orgChart1"/>
    <dgm:cxn modelId="{C912D0DC-1F1B-498D-9F95-3C811625FFA7}" type="presParOf" srcId="{46FD0747-1F4E-4D21-85B4-46C692BDF94A}" destId="{A57F4697-211F-4060-904F-A6981045A0FB}" srcOrd="1" destOrd="0" presId="urn:microsoft.com/office/officeart/2005/8/layout/orgChart1"/>
    <dgm:cxn modelId="{9C401126-0A99-415F-9D92-5EDA94151BFE}" type="presParOf" srcId="{EEAB688F-C0C5-40B1-A54E-4F2678FF3871}" destId="{3389D4D8-6BC5-4C04-A710-73DA312860E7}" srcOrd="1" destOrd="0" presId="urn:microsoft.com/office/officeart/2005/8/layout/orgChart1"/>
    <dgm:cxn modelId="{4EF80B34-4FE0-47AE-BCCD-1A15FD7B58C0}" type="presParOf" srcId="{3389D4D8-6BC5-4C04-A710-73DA312860E7}" destId="{389072F0-5E08-4D99-BC74-BAAB9A2CF4D9}" srcOrd="0" destOrd="0" presId="urn:microsoft.com/office/officeart/2005/8/layout/orgChart1"/>
    <dgm:cxn modelId="{CFD993C5-A1DE-4362-A0AD-2B3735E42164}" type="presParOf" srcId="{3389D4D8-6BC5-4C04-A710-73DA312860E7}" destId="{5ED6B5AC-8C5D-4C07-9D71-E879D335321E}" srcOrd="1" destOrd="0" presId="urn:microsoft.com/office/officeart/2005/8/layout/orgChart1"/>
    <dgm:cxn modelId="{D3528150-DF42-45AF-B10B-C3280E3AE5E4}" type="presParOf" srcId="{5ED6B5AC-8C5D-4C07-9D71-E879D335321E}" destId="{75CB05D7-4EF2-4EF2-950E-184324113799}" srcOrd="0" destOrd="0" presId="urn:microsoft.com/office/officeart/2005/8/layout/orgChart1"/>
    <dgm:cxn modelId="{2F30355F-28AE-4E2A-9E36-3095ACC43E30}" type="presParOf" srcId="{75CB05D7-4EF2-4EF2-950E-184324113799}" destId="{9AEA6D58-D784-4681-A0F9-F7BE483CC295}" srcOrd="0" destOrd="0" presId="urn:microsoft.com/office/officeart/2005/8/layout/orgChart1"/>
    <dgm:cxn modelId="{6E31F062-4C99-48E7-8FC6-BA2CA2FCFFF1}" type="presParOf" srcId="{75CB05D7-4EF2-4EF2-950E-184324113799}" destId="{ED2B4300-0774-4EF8-9ADB-F7422776B932}" srcOrd="1" destOrd="0" presId="urn:microsoft.com/office/officeart/2005/8/layout/orgChart1"/>
    <dgm:cxn modelId="{A8380BAC-C0E5-421E-B582-FECA36947A29}" type="presParOf" srcId="{5ED6B5AC-8C5D-4C07-9D71-E879D335321E}" destId="{16913A5E-A628-4D2E-9B84-66C6D28F28EE}" srcOrd="1" destOrd="0" presId="urn:microsoft.com/office/officeart/2005/8/layout/orgChart1"/>
    <dgm:cxn modelId="{236CA82C-6187-4DB4-957F-B611540791C3}" type="presParOf" srcId="{5ED6B5AC-8C5D-4C07-9D71-E879D335321E}" destId="{AF46104D-7D33-40C2-8C48-C3D3B014DF3F}" srcOrd="2" destOrd="0" presId="urn:microsoft.com/office/officeart/2005/8/layout/orgChart1"/>
    <dgm:cxn modelId="{344FD96F-9EAF-45BE-9852-BCF248BFC0F7}" type="presParOf" srcId="{3389D4D8-6BC5-4C04-A710-73DA312860E7}" destId="{B5C389F6-C276-4C11-A82B-62085C47F06C}" srcOrd="2" destOrd="0" presId="urn:microsoft.com/office/officeart/2005/8/layout/orgChart1"/>
    <dgm:cxn modelId="{6E03DD26-A866-45CB-9119-74EEED3CD641}" type="presParOf" srcId="{3389D4D8-6BC5-4C04-A710-73DA312860E7}" destId="{4E5C5585-601F-4C9B-B18C-D541BE92FC4A}" srcOrd="3" destOrd="0" presId="urn:microsoft.com/office/officeart/2005/8/layout/orgChart1"/>
    <dgm:cxn modelId="{6C5FFC7C-6616-4210-87F3-7572DB0347ED}" type="presParOf" srcId="{4E5C5585-601F-4C9B-B18C-D541BE92FC4A}" destId="{17F6235E-E306-40D7-BB7F-5E9A5680169F}" srcOrd="0" destOrd="0" presId="urn:microsoft.com/office/officeart/2005/8/layout/orgChart1"/>
    <dgm:cxn modelId="{0CF02261-D830-4B3A-95C1-09D65A9DD732}" type="presParOf" srcId="{17F6235E-E306-40D7-BB7F-5E9A5680169F}" destId="{1DFFEB4F-A85E-4B8E-A4DD-78C9BDBA1292}" srcOrd="0" destOrd="0" presId="urn:microsoft.com/office/officeart/2005/8/layout/orgChart1"/>
    <dgm:cxn modelId="{71F22803-374D-41C4-87F5-FD3744F1363C}" type="presParOf" srcId="{17F6235E-E306-40D7-BB7F-5E9A5680169F}" destId="{1B69BC80-50F8-49CC-9F7B-E7EE09735CD2}" srcOrd="1" destOrd="0" presId="urn:microsoft.com/office/officeart/2005/8/layout/orgChart1"/>
    <dgm:cxn modelId="{CE91198A-6406-4F6B-A055-23685F21D949}" type="presParOf" srcId="{4E5C5585-601F-4C9B-B18C-D541BE92FC4A}" destId="{9CD70569-E5FC-4841-8B0A-C58617C8A289}" srcOrd="1" destOrd="0" presId="urn:microsoft.com/office/officeart/2005/8/layout/orgChart1"/>
    <dgm:cxn modelId="{9F7AC3DB-3883-493E-8A0A-149AC901F47C}" type="presParOf" srcId="{4E5C5585-601F-4C9B-B18C-D541BE92FC4A}" destId="{E76F1AC6-647E-4926-A4B8-35E9EC8DB054}" srcOrd="2" destOrd="0" presId="urn:microsoft.com/office/officeart/2005/8/layout/orgChart1"/>
    <dgm:cxn modelId="{5D691090-8A94-4C14-8B21-345B963C5A36}" type="presParOf" srcId="{EEAB688F-C0C5-40B1-A54E-4F2678FF3871}" destId="{75E663DA-594A-4095-97F0-75435FF1C24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2F410280-F708-4F28-AB51-DF49C398A04E}"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it-IT"/>
        </a:p>
      </dgm:t>
    </dgm:pt>
    <dgm:pt modelId="{2C7C389C-D386-49EA-838C-844F85DE4015}">
      <dgm:prSet/>
      <dgm:spPr/>
      <dgm:t>
        <a:bodyPr/>
        <a:lstStyle/>
        <a:p>
          <a:pPr rtl="0"/>
          <a:r>
            <a:rPr lang="it-IT" dirty="0" smtClean="0"/>
            <a:t>Qualora l’impresa si avvalga dell’ente bilaterale per la verifica del piano formativo individuale, l’impegno formativo individuato dall’accordo è ridotto di un quarto</a:t>
          </a:r>
          <a:endParaRPr lang="it-IT" dirty="0"/>
        </a:p>
      </dgm:t>
    </dgm:pt>
    <dgm:pt modelId="{2A7CC87F-3326-40A9-83ED-58B92BF1F452}" type="parTrans" cxnId="{CEC7D330-A1F3-4043-A62D-D37BB9414D34}">
      <dgm:prSet/>
      <dgm:spPr/>
      <dgm:t>
        <a:bodyPr/>
        <a:lstStyle/>
        <a:p>
          <a:endParaRPr lang="it-IT"/>
        </a:p>
      </dgm:t>
    </dgm:pt>
    <dgm:pt modelId="{4DDD61C6-B79E-42DB-BE52-8C91839351B8}" type="sibTrans" cxnId="{CEC7D330-A1F3-4043-A62D-D37BB9414D34}">
      <dgm:prSet/>
      <dgm:spPr/>
      <dgm:t>
        <a:bodyPr/>
        <a:lstStyle/>
        <a:p>
          <a:endParaRPr lang="it-IT"/>
        </a:p>
      </dgm:t>
    </dgm:pt>
    <dgm:pt modelId="{2DD5DC01-84C1-4E3B-BF06-AC49253AB7FA}" type="pres">
      <dgm:prSet presAssocID="{2F410280-F708-4F28-AB51-DF49C398A04E}" presName="Name0" presStyleCnt="0">
        <dgm:presLayoutVars>
          <dgm:dir/>
          <dgm:resizeHandles val="exact"/>
        </dgm:presLayoutVars>
      </dgm:prSet>
      <dgm:spPr/>
      <dgm:t>
        <a:bodyPr/>
        <a:lstStyle/>
        <a:p>
          <a:endParaRPr lang="it-IT"/>
        </a:p>
      </dgm:t>
    </dgm:pt>
    <dgm:pt modelId="{BEA35558-C563-4262-8EDB-3266C22D3F53}" type="pres">
      <dgm:prSet presAssocID="{2C7C389C-D386-49EA-838C-844F85DE4015}" presName="node" presStyleLbl="node1" presStyleIdx="0" presStyleCnt="1" custLinFactNeighborX="-251" custLinFactNeighborY="-26134">
        <dgm:presLayoutVars>
          <dgm:bulletEnabled val="1"/>
        </dgm:presLayoutVars>
      </dgm:prSet>
      <dgm:spPr>
        <a:prstGeom prst="flowChartAlternateProcess">
          <a:avLst/>
        </a:prstGeom>
      </dgm:spPr>
      <dgm:t>
        <a:bodyPr/>
        <a:lstStyle/>
        <a:p>
          <a:endParaRPr lang="it-IT"/>
        </a:p>
      </dgm:t>
    </dgm:pt>
  </dgm:ptLst>
  <dgm:cxnLst>
    <dgm:cxn modelId="{EDE700A2-A271-439B-8CF5-728D84ADFF65}" type="presOf" srcId="{2F410280-F708-4F28-AB51-DF49C398A04E}" destId="{2DD5DC01-84C1-4E3B-BF06-AC49253AB7FA}" srcOrd="0" destOrd="0" presId="urn:microsoft.com/office/officeart/2005/8/layout/process1"/>
    <dgm:cxn modelId="{CEC7D330-A1F3-4043-A62D-D37BB9414D34}" srcId="{2F410280-F708-4F28-AB51-DF49C398A04E}" destId="{2C7C389C-D386-49EA-838C-844F85DE4015}" srcOrd="0" destOrd="0" parTransId="{2A7CC87F-3326-40A9-83ED-58B92BF1F452}" sibTransId="{4DDD61C6-B79E-42DB-BE52-8C91839351B8}"/>
    <dgm:cxn modelId="{E7146A12-24E2-4097-8F6F-1195EBBF7BC0}" type="presOf" srcId="{2C7C389C-D386-49EA-838C-844F85DE4015}" destId="{BEA35558-C563-4262-8EDB-3266C22D3F53}" srcOrd="0" destOrd="0" presId="urn:microsoft.com/office/officeart/2005/8/layout/process1"/>
    <dgm:cxn modelId="{9ED54F5A-0524-4208-A035-74596C468BDC}" type="presParOf" srcId="{2DD5DC01-84C1-4E3B-BF06-AC49253AB7FA}" destId="{BEA35558-C563-4262-8EDB-3266C22D3F53}" srcOrd="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D3E0D2C5-2FD0-4881-9453-A05A165E3C66}"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it-IT"/>
        </a:p>
      </dgm:t>
    </dgm:pt>
    <dgm:pt modelId="{6A4D0B24-3FED-40D5-85F5-C0A141643E1F}">
      <dgm:prSet/>
      <dgm:spPr/>
      <dgm:t>
        <a:bodyPr/>
        <a:lstStyle/>
        <a:p>
          <a:pPr rtl="0"/>
          <a:r>
            <a:rPr lang="it-IT" smtClean="0"/>
            <a:t>Trova un suo riconoscimento nel Dl 167/2011  art. 4 comma 5 regolamentazione rimessa ai CCNL</a:t>
          </a:r>
          <a:endParaRPr lang="it-IT"/>
        </a:p>
      </dgm:t>
    </dgm:pt>
    <dgm:pt modelId="{F77B900B-810A-4FA8-A756-B18F36710E7A}" type="parTrans" cxnId="{3C5B6E2B-4CE4-4984-9BDB-B80DD67112AA}">
      <dgm:prSet/>
      <dgm:spPr/>
      <dgm:t>
        <a:bodyPr/>
        <a:lstStyle/>
        <a:p>
          <a:endParaRPr lang="it-IT"/>
        </a:p>
      </dgm:t>
    </dgm:pt>
    <dgm:pt modelId="{EF173B4F-001F-4F7E-891C-9DF4D277A23C}" type="sibTrans" cxnId="{3C5B6E2B-4CE4-4984-9BDB-B80DD67112AA}">
      <dgm:prSet/>
      <dgm:spPr/>
      <dgm:t>
        <a:bodyPr/>
        <a:lstStyle/>
        <a:p>
          <a:endParaRPr lang="it-IT"/>
        </a:p>
      </dgm:t>
    </dgm:pt>
    <dgm:pt modelId="{19769C0D-66BE-480F-9020-C833B99EAD4A}">
      <dgm:prSet/>
      <dgm:spPr/>
      <dgm:t>
        <a:bodyPr/>
        <a:lstStyle/>
        <a:p>
          <a:pPr rtl="0"/>
          <a:r>
            <a:rPr lang="it-IT" smtClean="0"/>
            <a:t>Confermata a «chiare lettere» l’operatività dell’istituto archiviando definitivamente le «ondivaghe» situazioni del passato che hanno sempre dato incertezza a questo istituto</a:t>
          </a:r>
          <a:endParaRPr lang="it-IT"/>
        </a:p>
      </dgm:t>
    </dgm:pt>
    <dgm:pt modelId="{4E75157F-C2C8-4783-9692-F2691306D4EC}" type="parTrans" cxnId="{B9F8C406-A446-43FC-BD13-E871792622D0}">
      <dgm:prSet/>
      <dgm:spPr/>
      <dgm:t>
        <a:bodyPr/>
        <a:lstStyle/>
        <a:p>
          <a:endParaRPr lang="it-IT"/>
        </a:p>
      </dgm:t>
    </dgm:pt>
    <dgm:pt modelId="{363B11DB-0662-4299-83C1-A1F37316035E}" type="sibTrans" cxnId="{B9F8C406-A446-43FC-BD13-E871792622D0}">
      <dgm:prSet/>
      <dgm:spPr/>
      <dgm:t>
        <a:bodyPr/>
        <a:lstStyle/>
        <a:p>
          <a:endParaRPr lang="it-IT"/>
        </a:p>
      </dgm:t>
    </dgm:pt>
    <dgm:pt modelId="{7FF1D37C-51C2-4D6A-BFBD-E78F8CF26327}" type="pres">
      <dgm:prSet presAssocID="{D3E0D2C5-2FD0-4881-9453-A05A165E3C66}" presName="linear" presStyleCnt="0">
        <dgm:presLayoutVars>
          <dgm:animLvl val="lvl"/>
          <dgm:resizeHandles val="exact"/>
        </dgm:presLayoutVars>
      </dgm:prSet>
      <dgm:spPr/>
      <dgm:t>
        <a:bodyPr/>
        <a:lstStyle/>
        <a:p>
          <a:endParaRPr lang="it-IT"/>
        </a:p>
      </dgm:t>
    </dgm:pt>
    <dgm:pt modelId="{C755DA99-F5E6-4EDB-9CCF-ED5D48D87FB9}" type="pres">
      <dgm:prSet presAssocID="{6A4D0B24-3FED-40D5-85F5-C0A141643E1F}" presName="parentText" presStyleLbl="node1" presStyleIdx="0" presStyleCnt="2">
        <dgm:presLayoutVars>
          <dgm:chMax val="0"/>
          <dgm:bulletEnabled val="1"/>
        </dgm:presLayoutVars>
      </dgm:prSet>
      <dgm:spPr/>
      <dgm:t>
        <a:bodyPr/>
        <a:lstStyle/>
        <a:p>
          <a:endParaRPr lang="it-IT"/>
        </a:p>
      </dgm:t>
    </dgm:pt>
    <dgm:pt modelId="{7B40025C-E685-416E-8859-E98E8D72CB4A}" type="pres">
      <dgm:prSet presAssocID="{EF173B4F-001F-4F7E-891C-9DF4D277A23C}" presName="spacer" presStyleCnt="0"/>
      <dgm:spPr/>
    </dgm:pt>
    <dgm:pt modelId="{8431BD91-DE7C-472A-BC8A-4069C6304573}" type="pres">
      <dgm:prSet presAssocID="{19769C0D-66BE-480F-9020-C833B99EAD4A}" presName="parentText" presStyleLbl="node1" presStyleIdx="1" presStyleCnt="2">
        <dgm:presLayoutVars>
          <dgm:chMax val="0"/>
          <dgm:bulletEnabled val="1"/>
        </dgm:presLayoutVars>
      </dgm:prSet>
      <dgm:spPr/>
      <dgm:t>
        <a:bodyPr/>
        <a:lstStyle/>
        <a:p>
          <a:endParaRPr lang="it-IT"/>
        </a:p>
      </dgm:t>
    </dgm:pt>
  </dgm:ptLst>
  <dgm:cxnLst>
    <dgm:cxn modelId="{B9F8C406-A446-43FC-BD13-E871792622D0}" srcId="{D3E0D2C5-2FD0-4881-9453-A05A165E3C66}" destId="{19769C0D-66BE-480F-9020-C833B99EAD4A}" srcOrd="1" destOrd="0" parTransId="{4E75157F-C2C8-4783-9692-F2691306D4EC}" sibTransId="{363B11DB-0662-4299-83C1-A1F37316035E}"/>
    <dgm:cxn modelId="{E894E989-BE33-448F-965F-97F3D8008598}" type="presOf" srcId="{19769C0D-66BE-480F-9020-C833B99EAD4A}" destId="{8431BD91-DE7C-472A-BC8A-4069C6304573}" srcOrd="0" destOrd="0" presId="urn:microsoft.com/office/officeart/2005/8/layout/vList2"/>
    <dgm:cxn modelId="{0DD3F4E7-63F2-4DE7-A491-E0DD85A480CB}" type="presOf" srcId="{D3E0D2C5-2FD0-4881-9453-A05A165E3C66}" destId="{7FF1D37C-51C2-4D6A-BFBD-E78F8CF26327}" srcOrd="0" destOrd="0" presId="urn:microsoft.com/office/officeart/2005/8/layout/vList2"/>
    <dgm:cxn modelId="{B896904E-07F8-4B45-96EB-CCBCDCEAB2B4}" type="presOf" srcId="{6A4D0B24-3FED-40D5-85F5-C0A141643E1F}" destId="{C755DA99-F5E6-4EDB-9CCF-ED5D48D87FB9}" srcOrd="0" destOrd="0" presId="urn:microsoft.com/office/officeart/2005/8/layout/vList2"/>
    <dgm:cxn modelId="{3C5B6E2B-4CE4-4984-9BDB-B80DD67112AA}" srcId="{D3E0D2C5-2FD0-4881-9453-A05A165E3C66}" destId="{6A4D0B24-3FED-40D5-85F5-C0A141643E1F}" srcOrd="0" destOrd="0" parTransId="{F77B900B-810A-4FA8-A756-B18F36710E7A}" sibTransId="{EF173B4F-001F-4F7E-891C-9DF4D277A23C}"/>
    <dgm:cxn modelId="{F485DD34-43B4-446D-AC9D-5DB367D7FE65}" type="presParOf" srcId="{7FF1D37C-51C2-4D6A-BFBD-E78F8CF26327}" destId="{C755DA99-F5E6-4EDB-9CCF-ED5D48D87FB9}" srcOrd="0" destOrd="0" presId="urn:microsoft.com/office/officeart/2005/8/layout/vList2"/>
    <dgm:cxn modelId="{FCD70EFB-4A96-447A-BE9C-6267460A66DD}" type="presParOf" srcId="{7FF1D37C-51C2-4D6A-BFBD-E78F8CF26327}" destId="{7B40025C-E685-416E-8859-E98E8D72CB4A}" srcOrd="1" destOrd="0" presId="urn:microsoft.com/office/officeart/2005/8/layout/vList2"/>
    <dgm:cxn modelId="{F34BE22E-FAAF-4689-97FD-BD49543C2F19}" type="presParOf" srcId="{7FF1D37C-51C2-4D6A-BFBD-E78F8CF26327}" destId="{8431BD91-DE7C-472A-BC8A-4069C6304573}"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E2858329-0DCD-4053-A070-3C45ECE5D1F5}"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it-IT"/>
        </a:p>
      </dgm:t>
    </dgm:pt>
    <dgm:pt modelId="{8582B2F5-48A7-4599-A64D-CDB294D2E39F}">
      <dgm:prSet/>
      <dgm:spPr/>
      <dgm:t>
        <a:bodyPr/>
        <a:lstStyle/>
        <a:p>
          <a:pPr rtl="0"/>
          <a:r>
            <a:rPr lang="it-IT" dirty="0" err="1" smtClean="0"/>
            <a:t>E’consentito</a:t>
          </a:r>
          <a:r>
            <a:rPr lang="it-IT" dirty="0" smtClean="0"/>
            <a:t> articolare lo svolgimento dell’apprendistato in più stagioni attraverso più rapporti a tempo determinato, l’ultimo dei quali dovrà comunque avere inizio entro quarantotto mesi consecutivi</a:t>
          </a:r>
          <a:r>
            <a:rPr lang="it-IT" i="1" dirty="0" smtClean="0"/>
            <a:t> </a:t>
          </a:r>
          <a:r>
            <a:rPr lang="it-IT" dirty="0" smtClean="0"/>
            <a:t>di calendario dalla data di prima assunzione</a:t>
          </a:r>
          <a:endParaRPr lang="it-IT" dirty="0"/>
        </a:p>
      </dgm:t>
    </dgm:pt>
    <dgm:pt modelId="{35B6C0B5-6EC9-41C4-B842-09099593A9AE}" type="parTrans" cxnId="{40276959-0ADF-49CB-8EDF-2B75C707F63F}">
      <dgm:prSet/>
      <dgm:spPr/>
      <dgm:t>
        <a:bodyPr/>
        <a:lstStyle/>
        <a:p>
          <a:endParaRPr lang="it-IT"/>
        </a:p>
      </dgm:t>
    </dgm:pt>
    <dgm:pt modelId="{9B3F5F0E-CC54-4416-832F-2D9BE99D4D48}" type="sibTrans" cxnId="{40276959-0ADF-49CB-8EDF-2B75C707F63F}">
      <dgm:prSet/>
      <dgm:spPr/>
      <dgm:t>
        <a:bodyPr/>
        <a:lstStyle/>
        <a:p>
          <a:endParaRPr lang="it-IT"/>
        </a:p>
      </dgm:t>
    </dgm:pt>
    <dgm:pt modelId="{CE256348-A67F-4BAA-ADB4-865A4B5DE859}">
      <dgm:prSet/>
      <dgm:spPr/>
      <dgm:t>
        <a:bodyPr/>
        <a:lstStyle/>
        <a:p>
          <a:pPr rtl="0"/>
          <a:r>
            <a:rPr lang="it-IT" smtClean="0"/>
            <a:t>L’apprendista assunto a tempo determinato per la stagione può esercitare il diritto di precedenza nella assunzione presso la stessa azienda nella stagione successiva</a:t>
          </a:r>
          <a:endParaRPr lang="it-IT"/>
        </a:p>
      </dgm:t>
    </dgm:pt>
    <dgm:pt modelId="{4A3C0316-B842-4449-B7F8-65ED5B75F1C8}" type="parTrans" cxnId="{73F46312-F6D9-495D-843F-CA6FCE04E6BF}">
      <dgm:prSet/>
      <dgm:spPr/>
      <dgm:t>
        <a:bodyPr/>
        <a:lstStyle/>
        <a:p>
          <a:endParaRPr lang="it-IT"/>
        </a:p>
      </dgm:t>
    </dgm:pt>
    <dgm:pt modelId="{ACA0C222-6913-4FE4-8E11-94E5063C4333}" type="sibTrans" cxnId="{73F46312-F6D9-495D-843F-CA6FCE04E6BF}">
      <dgm:prSet/>
      <dgm:spPr/>
      <dgm:t>
        <a:bodyPr/>
        <a:lstStyle/>
        <a:p>
          <a:endParaRPr lang="it-IT"/>
        </a:p>
      </dgm:t>
    </dgm:pt>
    <dgm:pt modelId="{E2ED63CA-31DA-4FA6-B3CE-4D9B0317A012}">
      <dgm:prSet/>
      <dgm:spPr/>
      <dgm:t>
        <a:bodyPr/>
        <a:lstStyle/>
        <a:p>
          <a:pPr rtl="0"/>
          <a:r>
            <a:rPr lang="it-IT" dirty="0" smtClean="0"/>
            <a:t>Sono utili ai fini del computo della durata dell'apprendistato stagionale anche le prestazioni di breve durata eventualmente rese nell'intervallo tra una stagione e l'altra</a:t>
          </a:r>
          <a:endParaRPr lang="it-IT" dirty="0"/>
        </a:p>
      </dgm:t>
    </dgm:pt>
    <dgm:pt modelId="{BB2A87A2-60C5-431A-8AF5-7723E1184601}" type="parTrans" cxnId="{4713645B-EF3F-4454-9DB4-AE51B8E0C05B}">
      <dgm:prSet/>
      <dgm:spPr/>
      <dgm:t>
        <a:bodyPr/>
        <a:lstStyle/>
        <a:p>
          <a:endParaRPr lang="it-IT"/>
        </a:p>
      </dgm:t>
    </dgm:pt>
    <dgm:pt modelId="{6B2D97FB-52E6-474B-AEC9-55C1F10AC900}" type="sibTrans" cxnId="{4713645B-EF3F-4454-9DB4-AE51B8E0C05B}">
      <dgm:prSet/>
      <dgm:spPr/>
      <dgm:t>
        <a:bodyPr/>
        <a:lstStyle/>
        <a:p>
          <a:endParaRPr lang="it-IT"/>
        </a:p>
      </dgm:t>
    </dgm:pt>
    <dgm:pt modelId="{6EC10787-7086-4E5D-B12F-E43F54BF0E70}" type="pres">
      <dgm:prSet presAssocID="{E2858329-0DCD-4053-A070-3C45ECE5D1F5}" presName="CompostProcess" presStyleCnt="0">
        <dgm:presLayoutVars>
          <dgm:dir/>
          <dgm:resizeHandles val="exact"/>
        </dgm:presLayoutVars>
      </dgm:prSet>
      <dgm:spPr/>
      <dgm:t>
        <a:bodyPr/>
        <a:lstStyle/>
        <a:p>
          <a:endParaRPr lang="it-IT"/>
        </a:p>
      </dgm:t>
    </dgm:pt>
    <dgm:pt modelId="{50722751-C223-4134-8D26-A27C036BFC32}" type="pres">
      <dgm:prSet presAssocID="{E2858329-0DCD-4053-A070-3C45ECE5D1F5}" presName="arrow" presStyleLbl="bgShp" presStyleIdx="0" presStyleCnt="1"/>
      <dgm:spPr/>
    </dgm:pt>
    <dgm:pt modelId="{F8C5DA4D-D6FF-41D8-94E4-14037CCD686D}" type="pres">
      <dgm:prSet presAssocID="{E2858329-0DCD-4053-A070-3C45ECE5D1F5}" presName="linearProcess" presStyleCnt="0"/>
      <dgm:spPr/>
    </dgm:pt>
    <dgm:pt modelId="{40AE28EE-0396-4D80-B421-BFFED2EDB4AD}" type="pres">
      <dgm:prSet presAssocID="{8582B2F5-48A7-4599-A64D-CDB294D2E39F}" presName="textNode" presStyleLbl="node1" presStyleIdx="0" presStyleCnt="3">
        <dgm:presLayoutVars>
          <dgm:bulletEnabled val="1"/>
        </dgm:presLayoutVars>
      </dgm:prSet>
      <dgm:spPr/>
      <dgm:t>
        <a:bodyPr/>
        <a:lstStyle/>
        <a:p>
          <a:endParaRPr lang="it-IT"/>
        </a:p>
      </dgm:t>
    </dgm:pt>
    <dgm:pt modelId="{8B856342-FDFC-474B-8958-52D496CF8794}" type="pres">
      <dgm:prSet presAssocID="{9B3F5F0E-CC54-4416-832F-2D9BE99D4D48}" presName="sibTrans" presStyleCnt="0"/>
      <dgm:spPr/>
    </dgm:pt>
    <dgm:pt modelId="{E747A25C-AA90-4210-8674-A0F302EA567B}" type="pres">
      <dgm:prSet presAssocID="{CE256348-A67F-4BAA-ADB4-865A4B5DE859}" presName="textNode" presStyleLbl="node1" presStyleIdx="1" presStyleCnt="3">
        <dgm:presLayoutVars>
          <dgm:bulletEnabled val="1"/>
        </dgm:presLayoutVars>
      </dgm:prSet>
      <dgm:spPr/>
      <dgm:t>
        <a:bodyPr/>
        <a:lstStyle/>
        <a:p>
          <a:endParaRPr lang="it-IT"/>
        </a:p>
      </dgm:t>
    </dgm:pt>
    <dgm:pt modelId="{05746882-461B-490C-9227-EFDBDC631C35}" type="pres">
      <dgm:prSet presAssocID="{ACA0C222-6913-4FE4-8E11-94E5063C4333}" presName="sibTrans" presStyleCnt="0"/>
      <dgm:spPr/>
    </dgm:pt>
    <dgm:pt modelId="{25EC5E17-FF6D-4043-AE0B-BE090626DCCD}" type="pres">
      <dgm:prSet presAssocID="{E2ED63CA-31DA-4FA6-B3CE-4D9B0317A012}" presName="textNode" presStyleLbl="node1" presStyleIdx="2" presStyleCnt="3">
        <dgm:presLayoutVars>
          <dgm:bulletEnabled val="1"/>
        </dgm:presLayoutVars>
      </dgm:prSet>
      <dgm:spPr/>
      <dgm:t>
        <a:bodyPr/>
        <a:lstStyle/>
        <a:p>
          <a:endParaRPr lang="it-IT"/>
        </a:p>
      </dgm:t>
    </dgm:pt>
  </dgm:ptLst>
  <dgm:cxnLst>
    <dgm:cxn modelId="{73F46312-F6D9-495D-843F-CA6FCE04E6BF}" srcId="{E2858329-0DCD-4053-A070-3C45ECE5D1F5}" destId="{CE256348-A67F-4BAA-ADB4-865A4B5DE859}" srcOrd="1" destOrd="0" parTransId="{4A3C0316-B842-4449-B7F8-65ED5B75F1C8}" sibTransId="{ACA0C222-6913-4FE4-8E11-94E5063C4333}"/>
    <dgm:cxn modelId="{BAC33EDB-BC93-408B-B5F1-BBFBC6855524}" type="presOf" srcId="{E2858329-0DCD-4053-A070-3C45ECE5D1F5}" destId="{6EC10787-7086-4E5D-B12F-E43F54BF0E70}" srcOrd="0" destOrd="0" presId="urn:microsoft.com/office/officeart/2005/8/layout/hProcess9"/>
    <dgm:cxn modelId="{4713645B-EF3F-4454-9DB4-AE51B8E0C05B}" srcId="{E2858329-0DCD-4053-A070-3C45ECE5D1F5}" destId="{E2ED63CA-31DA-4FA6-B3CE-4D9B0317A012}" srcOrd="2" destOrd="0" parTransId="{BB2A87A2-60C5-431A-8AF5-7723E1184601}" sibTransId="{6B2D97FB-52E6-474B-AEC9-55C1F10AC900}"/>
    <dgm:cxn modelId="{8237CE6D-876E-46BF-BB17-EB9A2D1E8D39}" type="presOf" srcId="{CE256348-A67F-4BAA-ADB4-865A4B5DE859}" destId="{E747A25C-AA90-4210-8674-A0F302EA567B}" srcOrd="0" destOrd="0" presId="urn:microsoft.com/office/officeart/2005/8/layout/hProcess9"/>
    <dgm:cxn modelId="{F7AB3842-BECB-4B0A-B734-765FFE32734B}" type="presOf" srcId="{8582B2F5-48A7-4599-A64D-CDB294D2E39F}" destId="{40AE28EE-0396-4D80-B421-BFFED2EDB4AD}" srcOrd="0" destOrd="0" presId="urn:microsoft.com/office/officeart/2005/8/layout/hProcess9"/>
    <dgm:cxn modelId="{F733D076-0AA0-4516-A820-085A55CA3D51}" type="presOf" srcId="{E2ED63CA-31DA-4FA6-B3CE-4D9B0317A012}" destId="{25EC5E17-FF6D-4043-AE0B-BE090626DCCD}" srcOrd="0" destOrd="0" presId="urn:microsoft.com/office/officeart/2005/8/layout/hProcess9"/>
    <dgm:cxn modelId="{40276959-0ADF-49CB-8EDF-2B75C707F63F}" srcId="{E2858329-0DCD-4053-A070-3C45ECE5D1F5}" destId="{8582B2F5-48A7-4599-A64D-CDB294D2E39F}" srcOrd="0" destOrd="0" parTransId="{35B6C0B5-6EC9-41C4-B842-09099593A9AE}" sibTransId="{9B3F5F0E-CC54-4416-832F-2D9BE99D4D48}"/>
    <dgm:cxn modelId="{5CAE9FF3-2782-4A48-B9CA-3DB24F528CFB}" type="presParOf" srcId="{6EC10787-7086-4E5D-B12F-E43F54BF0E70}" destId="{50722751-C223-4134-8D26-A27C036BFC32}" srcOrd="0" destOrd="0" presId="urn:microsoft.com/office/officeart/2005/8/layout/hProcess9"/>
    <dgm:cxn modelId="{454D07F1-4B3B-4928-B2C6-D7ECF5A796B1}" type="presParOf" srcId="{6EC10787-7086-4E5D-B12F-E43F54BF0E70}" destId="{F8C5DA4D-D6FF-41D8-94E4-14037CCD686D}" srcOrd="1" destOrd="0" presId="urn:microsoft.com/office/officeart/2005/8/layout/hProcess9"/>
    <dgm:cxn modelId="{C94404EB-E5D3-4D66-88AE-2449947D509A}" type="presParOf" srcId="{F8C5DA4D-D6FF-41D8-94E4-14037CCD686D}" destId="{40AE28EE-0396-4D80-B421-BFFED2EDB4AD}" srcOrd="0" destOrd="0" presId="urn:microsoft.com/office/officeart/2005/8/layout/hProcess9"/>
    <dgm:cxn modelId="{6BC65E97-1769-450F-9497-147B718DBCDC}" type="presParOf" srcId="{F8C5DA4D-D6FF-41D8-94E4-14037CCD686D}" destId="{8B856342-FDFC-474B-8958-52D496CF8794}" srcOrd="1" destOrd="0" presId="urn:microsoft.com/office/officeart/2005/8/layout/hProcess9"/>
    <dgm:cxn modelId="{0C31BD97-C87D-4F56-A4CD-70B5F4A19B11}" type="presParOf" srcId="{F8C5DA4D-D6FF-41D8-94E4-14037CCD686D}" destId="{E747A25C-AA90-4210-8674-A0F302EA567B}" srcOrd="2" destOrd="0" presId="urn:microsoft.com/office/officeart/2005/8/layout/hProcess9"/>
    <dgm:cxn modelId="{E88CEEBE-E6E2-451F-A921-BC0F6EE098D6}" type="presParOf" srcId="{F8C5DA4D-D6FF-41D8-94E4-14037CCD686D}" destId="{05746882-461B-490C-9227-EFDBDC631C35}" srcOrd="3" destOrd="0" presId="urn:microsoft.com/office/officeart/2005/8/layout/hProcess9"/>
    <dgm:cxn modelId="{7EFBF083-0F26-44EE-9AB6-FD66FBB8FB38}" type="presParOf" srcId="{F8C5DA4D-D6FF-41D8-94E4-14037CCD686D}" destId="{25EC5E17-FF6D-4043-AE0B-BE090626DCCD}"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5F97D962-7025-448C-BA95-9539F58EB2C3}"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it-IT"/>
        </a:p>
      </dgm:t>
    </dgm:pt>
    <dgm:pt modelId="{8EF69E82-AE92-41DF-B774-37ACDF42C52B}">
      <dgm:prSet/>
      <dgm:spPr/>
      <dgm:t>
        <a:bodyPr/>
        <a:lstStyle/>
        <a:p>
          <a:pPr rtl="0"/>
          <a:r>
            <a:rPr lang="it-IT" smtClean="0"/>
            <a:t>Accordo Terziario 80% su i 24 mesi precedenti</a:t>
          </a:r>
          <a:endParaRPr lang="it-IT"/>
        </a:p>
      </dgm:t>
    </dgm:pt>
    <dgm:pt modelId="{0C074719-8624-4BED-8852-C285680DB352}" type="parTrans" cxnId="{8DAA52D2-B674-48D6-82C4-9B14E86A69F8}">
      <dgm:prSet/>
      <dgm:spPr/>
      <dgm:t>
        <a:bodyPr/>
        <a:lstStyle/>
        <a:p>
          <a:endParaRPr lang="it-IT"/>
        </a:p>
      </dgm:t>
    </dgm:pt>
    <dgm:pt modelId="{5B44D7D3-7CED-45DF-AE16-93ACDDDC9688}" type="sibTrans" cxnId="{8DAA52D2-B674-48D6-82C4-9B14E86A69F8}">
      <dgm:prSet/>
      <dgm:spPr/>
      <dgm:t>
        <a:bodyPr/>
        <a:lstStyle/>
        <a:p>
          <a:endParaRPr lang="it-IT"/>
        </a:p>
      </dgm:t>
    </dgm:pt>
    <dgm:pt modelId="{6DE40141-51E1-4633-BF9F-2C7411DE098F}">
      <dgm:prSet/>
      <dgm:spPr/>
      <dgm:t>
        <a:bodyPr/>
        <a:lstStyle/>
        <a:p>
          <a:pPr rtl="0"/>
          <a:r>
            <a:rPr lang="it-IT" smtClean="0"/>
            <a:t>Accordo Turismo 70% su i 24 mesi precedenti</a:t>
          </a:r>
          <a:endParaRPr lang="it-IT"/>
        </a:p>
      </dgm:t>
    </dgm:pt>
    <dgm:pt modelId="{91FD5570-9A23-474E-9A12-54307BEB0CAC}" type="parTrans" cxnId="{89FCAB23-7AAD-4A7E-BD39-37589F8EF073}">
      <dgm:prSet/>
      <dgm:spPr/>
      <dgm:t>
        <a:bodyPr/>
        <a:lstStyle/>
        <a:p>
          <a:endParaRPr lang="it-IT"/>
        </a:p>
      </dgm:t>
    </dgm:pt>
    <dgm:pt modelId="{AA812934-4B53-45D9-9C52-3ABE4B4ABF49}" type="sibTrans" cxnId="{89FCAB23-7AAD-4A7E-BD39-37589F8EF073}">
      <dgm:prSet/>
      <dgm:spPr/>
      <dgm:t>
        <a:bodyPr/>
        <a:lstStyle/>
        <a:p>
          <a:endParaRPr lang="it-IT"/>
        </a:p>
      </dgm:t>
    </dgm:pt>
    <dgm:pt modelId="{51E2FDAF-3FE4-4D54-ACE3-4195FDB72DBC}">
      <dgm:prSet/>
      <dgm:spPr/>
      <dgm:t>
        <a:bodyPr/>
        <a:lstStyle/>
        <a:p>
          <a:pPr rtl="0"/>
          <a:r>
            <a:rPr lang="it-IT" dirty="0" smtClean="0"/>
            <a:t>Modifiche DDL Lavoro</a:t>
          </a:r>
          <a:endParaRPr lang="it-IT" dirty="0"/>
        </a:p>
      </dgm:t>
    </dgm:pt>
    <dgm:pt modelId="{0B30D5B2-013A-47B9-99B5-7DE85C3793F7}" type="parTrans" cxnId="{4DFED478-D21E-4387-922A-85C56AB70AB0}">
      <dgm:prSet/>
      <dgm:spPr/>
      <dgm:t>
        <a:bodyPr/>
        <a:lstStyle/>
        <a:p>
          <a:endParaRPr lang="it-IT"/>
        </a:p>
      </dgm:t>
    </dgm:pt>
    <dgm:pt modelId="{C0A11C0B-B1E2-454B-9468-93D4F04E08AF}" type="sibTrans" cxnId="{4DFED478-D21E-4387-922A-85C56AB70AB0}">
      <dgm:prSet/>
      <dgm:spPr/>
      <dgm:t>
        <a:bodyPr/>
        <a:lstStyle/>
        <a:p>
          <a:endParaRPr lang="it-IT"/>
        </a:p>
      </dgm:t>
    </dgm:pt>
    <dgm:pt modelId="{8FF60ECA-7611-4200-AB0B-3E10B349E663}" type="pres">
      <dgm:prSet presAssocID="{5F97D962-7025-448C-BA95-9539F58EB2C3}" presName="CompostProcess" presStyleCnt="0">
        <dgm:presLayoutVars>
          <dgm:dir/>
          <dgm:resizeHandles val="exact"/>
        </dgm:presLayoutVars>
      </dgm:prSet>
      <dgm:spPr/>
      <dgm:t>
        <a:bodyPr/>
        <a:lstStyle/>
        <a:p>
          <a:endParaRPr lang="it-IT"/>
        </a:p>
      </dgm:t>
    </dgm:pt>
    <dgm:pt modelId="{3EFE5635-8CD2-4BD8-BA45-11316D814DD1}" type="pres">
      <dgm:prSet presAssocID="{5F97D962-7025-448C-BA95-9539F58EB2C3}" presName="arrow" presStyleLbl="bgShp" presStyleIdx="0" presStyleCnt="1"/>
      <dgm:spPr/>
    </dgm:pt>
    <dgm:pt modelId="{F5B1964C-FD3C-40C6-AF0B-503D02113836}" type="pres">
      <dgm:prSet presAssocID="{5F97D962-7025-448C-BA95-9539F58EB2C3}" presName="linearProcess" presStyleCnt="0"/>
      <dgm:spPr/>
    </dgm:pt>
    <dgm:pt modelId="{D1B95F8B-AD57-4FBA-BA88-98A487FEBBF8}" type="pres">
      <dgm:prSet presAssocID="{8EF69E82-AE92-41DF-B774-37ACDF42C52B}" presName="textNode" presStyleLbl="node1" presStyleIdx="0" presStyleCnt="3">
        <dgm:presLayoutVars>
          <dgm:bulletEnabled val="1"/>
        </dgm:presLayoutVars>
      </dgm:prSet>
      <dgm:spPr/>
      <dgm:t>
        <a:bodyPr/>
        <a:lstStyle/>
        <a:p>
          <a:endParaRPr lang="it-IT"/>
        </a:p>
      </dgm:t>
    </dgm:pt>
    <dgm:pt modelId="{8E62BD99-6AA4-438D-89A8-2ED3DA711D30}" type="pres">
      <dgm:prSet presAssocID="{5B44D7D3-7CED-45DF-AE16-93ACDDDC9688}" presName="sibTrans" presStyleCnt="0"/>
      <dgm:spPr/>
    </dgm:pt>
    <dgm:pt modelId="{9D9D74C8-617C-4066-8614-3E1FE2425D8D}" type="pres">
      <dgm:prSet presAssocID="{6DE40141-51E1-4633-BF9F-2C7411DE098F}" presName="textNode" presStyleLbl="node1" presStyleIdx="1" presStyleCnt="3">
        <dgm:presLayoutVars>
          <dgm:bulletEnabled val="1"/>
        </dgm:presLayoutVars>
      </dgm:prSet>
      <dgm:spPr/>
      <dgm:t>
        <a:bodyPr/>
        <a:lstStyle/>
        <a:p>
          <a:endParaRPr lang="it-IT"/>
        </a:p>
      </dgm:t>
    </dgm:pt>
    <dgm:pt modelId="{08CEA706-68D1-4DCA-AE62-FF7C51D5090F}" type="pres">
      <dgm:prSet presAssocID="{AA812934-4B53-45D9-9C52-3ABE4B4ABF49}" presName="sibTrans" presStyleCnt="0"/>
      <dgm:spPr/>
    </dgm:pt>
    <dgm:pt modelId="{B7CC3C88-1FA7-43F5-BFC6-D27C82F020CF}" type="pres">
      <dgm:prSet presAssocID="{51E2FDAF-3FE4-4D54-ACE3-4195FDB72DBC}" presName="textNode" presStyleLbl="node1" presStyleIdx="2" presStyleCnt="3">
        <dgm:presLayoutVars>
          <dgm:bulletEnabled val="1"/>
        </dgm:presLayoutVars>
      </dgm:prSet>
      <dgm:spPr/>
      <dgm:t>
        <a:bodyPr/>
        <a:lstStyle/>
        <a:p>
          <a:endParaRPr lang="it-IT"/>
        </a:p>
      </dgm:t>
    </dgm:pt>
  </dgm:ptLst>
  <dgm:cxnLst>
    <dgm:cxn modelId="{AD7344F2-8EC3-4A2F-9600-E8C76D6F3381}" type="presOf" srcId="{51E2FDAF-3FE4-4D54-ACE3-4195FDB72DBC}" destId="{B7CC3C88-1FA7-43F5-BFC6-D27C82F020CF}" srcOrd="0" destOrd="0" presId="urn:microsoft.com/office/officeart/2005/8/layout/hProcess9"/>
    <dgm:cxn modelId="{550B3DF9-7CF2-45C7-89D8-FCE59BAA54CA}" type="presOf" srcId="{5F97D962-7025-448C-BA95-9539F58EB2C3}" destId="{8FF60ECA-7611-4200-AB0B-3E10B349E663}" srcOrd="0" destOrd="0" presId="urn:microsoft.com/office/officeart/2005/8/layout/hProcess9"/>
    <dgm:cxn modelId="{89FCAB23-7AAD-4A7E-BD39-37589F8EF073}" srcId="{5F97D962-7025-448C-BA95-9539F58EB2C3}" destId="{6DE40141-51E1-4633-BF9F-2C7411DE098F}" srcOrd="1" destOrd="0" parTransId="{91FD5570-9A23-474E-9A12-54307BEB0CAC}" sibTransId="{AA812934-4B53-45D9-9C52-3ABE4B4ABF49}"/>
    <dgm:cxn modelId="{4DFED478-D21E-4387-922A-85C56AB70AB0}" srcId="{5F97D962-7025-448C-BA95-9539F58EB2C3}" destId="{51E2FDAF-3FE4-4D54-ACE3-4195FDB72DBC}" srcOrd="2" destOrd="0" parTransId="{0B30D5B2-013A-47B9-99B5-7DE85C3793F7}" sibTransId="{C0A11C0B-B1E2-454B-9468-93D4F04E08AF}"/>
    <dgm:cxn modelId="{E87C6F56-6BE0-4770-AB30-257A63ACBCB3}" type="presOf" srcId="{8EF69E82-AE92-41DF-B774-37ACDF42C52B}" destId="{D1B95F8B-AD57-4FBA-BA88-98A487FEBBF8}" srcOrd="0" destOrd="0" presId="urn:microsoft.com/office/officeart/2005/8/layout/hProcess9"/>
    <dgm:cxn modelId="{3C9E44AE-2E28-48F9-A624-570193E1141D}" type="presOf" srcId="{6DE40141-51E1-4633-BF9F-2C7411DE098F}" destId="{9D9D74C8-617C-4066-8614-3E1FE2425D8D}" srcOrd="0" destOrd="0" presId="urn:microsoft.com/office/officeart/2005/8/layout/hProcess9"/>
    <dgm:cxn modelId="{8DAA52D2-B674-48D6-82C4-9B14E86A69F8}" srcId="{5F97D962-7025-448C-BA95-9539F58EB2C3}" destId="{8EF69E82-AE92-41DF-B774-37ACDF42C52B}" srcOrd="0" destOrd="0" parTransId="{0C074719-8624-4BED-8852-C285680DB352}" sibTransId="{5B44D7D3-7CED-45DF-AE16-93ACDDDC9688}"/>
    <dgm:cxn modelId="{1B630FB0-5BE6-48E6-BEEA-D037A7482C61}" type="presParOf" srcId="{8FF60ECA-7611-4200-AB0B-3E10B349E663}" destId="{3EFE5635-8CD2-4BD8-BA45-11316D814DD1}" srcOrd="0" destOrd="0" presId="urn:microsoft.com/office/officeart/2005/8/layout/hProcess9"/>
    <dgm:cxn modelId="{E9D0A4F3-CAC8-4B8E-A857-FA4FEAF02524}" type="presParOf" srcId="{8FF60ECA-7611-4200-AB0B-3E10B349E663}" destId="{F5B1964C-FD3C-40C6-AF0B-503D02113836}" srcOrd="1" destOrd="0" presId="urn:microsoft.com/office/officeart/2005/8/layout/hProcess9"/>
    <dgm:cxn modelId="{97BDB229-608C-44DF-8FEA-5A91468089E7}" type="presParOf" srcId="{F5B1964C-FD3C-40C6-AF0B-503D02113836}" destId="{D1B95F8B-AD57-4FBA-BA88-98A487FEBBF8}" srcOrd="0" destOrd="0" presId="urn:microsoft.com/office/officeart/2005/8/layout/hProcess9"/>
    <dgm:cxn modelId="{168DF8CD-2D4C-484B-B169-62914411409D}" type="presParOf" srcId="{F5B1964C-FD3C-40C6-AF0B-503D02113836}" destId="{8E62BD99-6AA4-438D-89A8-2ED3DA711D30}" srcOrd="1" destOrd="0" presId="urn:microsoft.com/office/officeart/2005/8/layout/hProcess9"/>
    <dgm:cxn modelId="{CDD65FC9-B9A7-4174-AB3B-7425580C9887}" type="presParOf" srcId="{F5B1964C-FD3C-40C6-AF0B-503D02113836}" destId="{9D9D74C8-617C-4066-8614-3E1FE2425D8D}" srcOrd="2" destOrd="0" presId="urn:microsoft.com/office/officeart/2005/8/layout/hProcess9"/>
    <dgm:cxn modelId="{56F1852D-0010-4A79-A005-3D58CBA2B826}" type="presParOf" srcId="{F5B1964C-FD3C-40C6-AF0B-503D02113836}" destId="{08CEA706-68D1-4DCA-AE62-FF7C51D5090F}" srcOrd="3" destOrd="0" presId="urn:microsoft.com/office/officeart/2005/8/layout/hProcess9"/>
    <dgm:cxn modelId="{6F478299-B835-4B89-9A97-D615E0315229}" type="presParOf" srcId="{F5B1964C-FD3C-40C6-AF0B-503D02113836}" destId="{B7CC3C88-1FA7-43F5-BFC6-D27C82F020CF}"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49631E81-C678-4B6A-B86A-926FC5A19C16}"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it-IT"/>
        </a:p>
      </dgm:t>
    </dgm:pt>
    <dgm:pt modelId="{5E387982-52B1-4EAC-B0D6-ED2D093143DB}">
      <dgm:prSet/>
      <dgm:spPr/>
      <dgm:t>
        <a:bodyPr/>
        <a:lstStyle/>
        <a:p>
          <a:pPr rtl="0"/>
          <a:r>
            <a:rPr lang="it-IT" dirty="0" smtClean="0"/>
            <a:t>Obbligatoria per apprendisti assistenza sanitaria - Fondo Aster</a:t>
          </a:r>
          <a:endParaRPr lang="it-IT" dirty="0"/>
        </a:p>
      </dgm:t>
    </dgm:pt>
    <dgm:pt modelId="{C68A6F5E-C17B-4D07-9B82-C7D0071A5B71}" type="parTrans" cxnId="{ED8BDB70-C3E9-4CC4-B13C-D533E412B3B8}">
      <dgm:prSet/>
      <dgm:spPr/>
      <dgm:t>
        <a:bodyPr/>
        <a:lstStyle/>
        <a:p>
          <a:endParaRPr lang="it-IT"/>
        </a:p>
      </dgm:t>
    </dgm:pt>
    <dgm:pt modelId="{EFBFB13C-4C01-4F45-9443-31265862D762}" type="sibTrans" cxnId="{ED8BDB70-C3E9-4CC4-B13C-D533E412B3B8}">
      <dgm:prSet/>
      <dgm:spPr/>
      <dgm:t>
        <a:bodyPr/>
        <a:lstStyle/>
        <a:p>
          <a:endParaRPr lang="it-IT"/>
        </a:p>
      </dgm:t>
    </dgm:pt>
    <dgm:pt modelId="{11799676-3B11-477A-8C43-338C1BC94A32}">
      <dgm:prSet/>
      <dgm:spPr/>
      <dgm:t>
        <a:bodyPr/>
        <a:lstStyle/>
        <a:p>
          <a:pPr rtl="0"/>
          <a:r>
            <a:rPr lang="it-IT" dirty="0" smtClean="0"/>
            <a:t>Requisiti di </a:t>
          </a:r>
          <a:r>
            <a:rPr lang="it-IT" dirty="0" err="1" smtClean="0"/>
            <a:t>iscrivibilità</a:t>
          </a:r>
          <a:r>
            <a:rPr lang="it-IT" dirty="0" smtClean="0"/>
            <a:t>  alla previdenza complementare -  Fonte</a:t>
          </a:r>
          <a:endParaRPr lang="it-IT" dirty="0"/>
        </a:p>
      </dgm:t>
    </dgm:pt>
    <dgm:pt modelId="{BC38B126-13D4-44E7-85D6-AA47E82DD1D1}" type="parTrans" cxnId="{F5767DDC-6310-4420-998D-CA7419F77D96}">
      <dgm:prSet/>
      <dgm:spPr/>
      <dgm:t>
        <a:bodyPr/>
        <a:lstStyle/>
        <a:p>
          <a:endParaRPr lang="it-IT"/>
        </a:p>
      </dgm:t>
    </dgm:pt>
    <dgm:pt modelId="{3AB98E36-87AD-4C73-B2CF-B175C1934039}" type="sibTrans" cxnId="{F5767DDC-6310-4420-998D-CA7419F77D96}">
      <dgm:prSet/>
      <dgm:spPr/>
      <dgm:t>
        <a:bodyPr/>
        <a:lstStyle/>
        <a:p>
          <a:endParaRPr lang="it-IT"/>
        </a:p>
      </dgm:t>
    </dgm:pt>
    <dgm:pt modelId="{F50F28DE-A214-4563-B6B7-832FBAA756B8}">
      <dgm:prSet/>
      <dgm:spPr/>
      <dgm:t>
        <a:bodyPr/>
        <a:lstStyle/>
        <a:p>
          <a:pPr rtl="0"/>
          <a:r>
            <a:rPr lang="it-IT" smtClean="0"/>
            <a:t>Riferimento a Fonter  possono essere posti in Formazione apprendisti</a:t>
          </a:r>
          <a:endParaRPr lang="it-IT"/>
        </a:p>
      </dgm:t>
    </dgm:pt>
    <dgm:pt modelId="{3D4AA893-E4CA-4FA6-A0C7-9085D31B4775}" type="parTrans" cxnId="{3A4541C9-8237-48DB-ADEB-85C6006B893F}">
      <dgm:prSet/>
      <dgm:spPr/>
      <dgm:t>
        <a:bodyPr/>
        <a:lstStyle/>
        <a:p>
          <a:endParaRPr lang="it-IT"/>
        </a:p>
      </dgm:t>
    </dgm:pt>
    <dgm:pt modelId="{C18D60BF-0671-4B34-AE31-853C4A0FCD26}" type="sibTrans" cxnId="{3A4541C9-8237-48DB-ADEB-85C6006B893F}">
      <dgm:prSet/>
      <dgm:spPr/>
      <dgm:t>
        <a:bodyPr/>
        <a:lstStyle/>
        <a:p>
          <a:endParaRPr lang="it-IT"/>
        </a:p>
      </dgm:t>
    </dgm:pt>
    <dgm:pt modelId="{1C76D3EC-E124-411B-A312-C99B626A72F2}" type="pres">
      <dgm:prSet presAssocID="{49631E81-C678-4B6A-B86A-926FC5A19C16}" presName="Name0" presStyleCnt="0">
        <dgm:presLayoutVars>
          <dgm:chMax val="7"/>
          <dgm:dir/>
          <dgm:animLvl val="lvl"/>
          <dgm:resizeHandles val="exact"/>
        </dgm:presLayoutVars>
      </dgm:prSet>
      <dgm:spPr/>
      <dgm:t>
        <a:bodyPr/>
        <a:lstStyle/>
        <a:p>
          <a:endParaRPr lang="it-IT"/>
        </a:p>
      </dgm:t>
    </dgm:pt>
    <dgm:pt modelId="{40F28501-D913-4DF3-974B-230C9AA7FB8F}" type="pres">
      <dgm:prSet presAssocID="{5E387982-52B1-4EAC-B0D6-ED2D093143DB}" presName="circle1" presStyleLbl="node1" presStyleIdx="0" presStyleCnt="3"/>
      <dgm:spPr/>
    </dgm:pt>
    <dgm:pt modelId="{ADE334FD-DF3D-4E04-B21A-83A8D1E843DD}" type="pres">
      <dgm:prSet presAssocID="{5E387982-52B1-4EAC-B0D6-ED2D093143DB}" presName="space" presStyleCnt="0"/>
      <dgm:spPr/>
    </dgm:pt>
    <dgm:pt modelId="{2EF0EA91-17EE-4D11-82AE-131C8D06FA7B}" type="pres">
      <dgm:prSet presAssocID="{5E387982-52B1-4EAC-B0D6-ED2D093143DB}" presName="rect1" presStyleLbl="alignAcc1" presStyleIdx="0" presStyleCnt="3"/>
      <dgm:spPr/>
      <dgm:t>
        <a:bodyPr/>
        <a:lstStyle/>
        <a:p>
          <a:endParaRPr lang="it-IT"/>
        </a:p>
      </dgm:t>
    </dgm:pt>
    <dgm:pt modelId="{1F334FD8-E570-46BA-B9D2-DC9EC1A0FDEC}" type="pres">
      <dgm:prSet presAssocID="{11799676-3B11-477A-8C43-338C1BC94A32}" presName="vertSpace2" presStyleLbl="node1" presStyleIdx="0" presStyleCnt="3"/>
      <dgm:spPr/>
    </dgm:pt>
    <dgm:pt modelId="{CBE142A3-9987-4F45-9CC6-C2E185A253B5}" type="pres">
      <dgm:prSet presAssocID="{11799676-3B11-477A-8C43-338C1BC94A32}" presName="circle2" presStyleLbl="node1" presStyleIdx="1" presStyleCnt="3"/>
      <dgm:spPr/>
    </dgm:pt>
    <dgm:pt modelId="{B8907EA3-9C07-451C-9B3B-DF5CEAB8012C}" type="pres">
      <dgm:prSet presAssocID="{11799676-3B11-477A-8C43-338C1BC94A32}" presName="rect2" presStyleLbl="alignAcc1" presStyleIdx="1" presStyleCnt="3"/>
      <dgm:spPr/>
      <dgm:t>
        <a:bodyPr/>
        <a:lstStyle/>
        <a:p>
          <a:endParaRPr lang="it-IT"/>
        </a:p>
      </dgm:t>
    </dgm:pt>
    <dgm:pt modelId="{EFEE2473-0D28-4DEB-B587-8BC529BA1FAA}" type="pres">
      <dgm:prSet presAssocID="{F50F28DE-A214-4563-B6B7-832FBAA756B8}" presName="vertSpace3" presStyleLbl="node1" presStyleIdx="1" presStyleCnt="3"/>
      <dgm:spPr/>
    </dgm:pt>
    <dgm:pt modelId="{12952384-D4EF-4F19-8A20-FEF1554715C4}" type="pres">
      <dgm:prSet presAssocID="{F50F28DE-A214-4563-B6B7-832FBAA756B8}" presName="circle3" presStyleLbl="node1" presStyleIdx="2" presStyleCnt="3"/>
      <dgm:spPr/>
    </dgm:pt>
    <dgm:pt modelId="{8406F6B2-26D1-461C-8E5B-6816D621DF5F}" type="pres">
      <dgm:prSet presAssocID="{F50F28DE-A214-4563-B6B7-832FBAA756B8}" presName="rect3" presStyleLbl="alignAcc1" presStyleIdx="2" presStyleCnt="3"/>
      <dgm:spPr/>
      <dgm:t>
        <a:bodyPr/>
        <a:lstStyle/>
        <a:p>
          <a:endParaRPr lang="it-IT"/>
        </a:p>
      </dgm:t>
    </dgm:pt>
    <dgm:pt modelId="{167EB201-3EED-4BF5-B200-06186FB1C111}" type="pres">
      <dgm:prSet presAssocID="{5E387982-52B1-4EAC-B0D6-ED2D093143DB}" presName="rect1ParTxNoCh" presStyleLbl="alignAcc1" presStyleIdx="2" presStyleCnt="3">
        <dgm:presLayoutVars>
          <dgm:chMax val="1"/>
          <dgm:bulletEnabled val="1"/>
        </dgm:presLayoutVars>
      </dgm:prSet>
      <dgm:spPr/>
      <dgm:t>
        <a:bodyPr/>
        <a:lstStyle/>
        <a:p>
          <a:endParaRPr lang="it-IT"/>
        </a:p>
      </dgm:t>
    </dgm:pt>
    <dgm:pt modelId="{8A226DC9-2731-4BE8-A92F-092E85A16A4A}" type="pres">
      <dgm:prSet presAssocID="{11799676-3B11-477A-8C43-338C1BC94A32}" presName="rect2ParTxNoCh" presStyleLbl="alignAcc1" presStyleIdx="2" presStyleCnt="3">
        <dgm:presLayoutVars>
          <dgm:chMax val="1"/>
          <dgm:bulletEnabled val="1"/>
        </dgm:presLayoutVars>
      </dgm:prSet>
      <dgm:spPr/>
      <dgm:t>
        <a:bodyPr/>
        <a:lstStyle/>
        <a:p>
          <a:endParaRPr lang="it-IT"/>
        </a:p>
      </dgm:t>
    </dgm:pt>
    <dgm:pt modelId="{141E6166-1048-43C3-BACD-4EEDE1806290}" type="pres">
      <dgm:prSet presAssocID="{F50F28DE-A214-4563-B6B7-832FBAA756B8}" presName="rect3ParTxNoCh" presStyleLbl="alignAcc1" presStyleIdx="2" presStyleCnt="3">
        <dgm:presLayoutVars>
          <dgm:chMax val="1"/>
          <dgm:bulletEnabled val="1"/>
        </dgm:presLayoutVars>
      </dgm:prSet>
      <dgm:spPr/>
      <dgm:t>
        <a:bodyPr/>
        <a:lstStyle/>
        <a:p>
          <a:endParaRPr lang="it-IT"/>
        </a:p>
      </dgm:t>
    </dgm:pt>
  </dgm:ptLst>
  <dgm:cxnLst>
    <dgm:cxn modelId="{70112A64-7B27-4CFA-841B-59871C44CB65}" type="presOf" srcId="{11799676-3B11-477A-8C43-338C1BC94A32}" destId="{B8907EA3-9C07-451C-9B3B-DF5CEAB8012C}" srcOrd="0" destOrd="0" presId="urn:microsoft.com/office/officeart/2005/8/layout/target3"/>
    <dgm:cxn modelId="{0DB5DE59-016B-4F0F-B106-914F1AEA4AE7}" type="presOf" srcId="{11799676-3B11-477A-8C43-338C1BC94A32}" destId="{8A226DC9-2731-4BE8-A92F-092E85A16A4A}" srcOrd="1" destOrd="0" presId="urn:microsoft.com/office/officeart/2005/8/layout/target3"/>
    <dgm:cxn modelId="{ED8BDB70-C3E9-4CC4-B13C-D533E412B3B8}" srcId="{49631E81-C678-4B6A-B86A-926FC5A19C16}" destId="{5E387982-52B1-4EAC-B0D6-ED2D093143DB}" srcOrd="0" destOrd="0" parTransId="{C68A6F5E-C17B-4D07-9B82-C7D0071A5B71}" sibTransId="{EFBFB13C-4C01-4F45-9443-31265862D762}"/>
    <dgm:cxn modelId="{3A4541C9-8237-48DB-ADEB-85C6006B893F}" srcId="{49631E81-C678-4B6A-B86A-926FC5A19C16}" destId="{F50F28DE-A214-4563-B6B7-832FBAA756B8}" srcOrd="2" destOrd="0" parTransId="{3D4AA893-E4CA-4FA6-A0C7-9085D31B4775}" sibTransId="{C18D60BF-0671-4B34-AE31-853C4A0FCD26}"/>
    <dgm:cxn modelId="{533F3814-AC91-4DAC-B36D-9A7213375030}" type="presOf" srcId="{F50F28DE-A214-4563-B6B7-832FBAA756B8}" destId="{8406F6B2-26D1-461C-8E5B-6816D621DF5F}" srcOrd="0" destOrd="0" presId="urn:microsoft.com/office/officeart/2005/8/layout/target3"/>
    <dgm:cxn modelId="{598B532E-A430-4689-8BBA-64B88DBF4235}" type="presOf" srcId="{5E387982-52B1-4EAC-B0D6-ED2D093143DB}" destId="{167EB201-3EED-4BF5-B200-06186FB1C111}" srcOrd="1" destOrd="0" presId="urn:microsoft.com/office/officeart/2005/8/layout/target3"/>
    <dgm:cxn modelId="{F5767DDC-6310-4420-998D-CA7419F77D96}" srcId="{49631E81-C678-4B6A-B86A-926FC5A19C16}" destId="{11799676-3B11-477A-8C43-338C1BC94A32}" srcOrd="1" destOrd="0" parTransId="{BC38B126-13D4-44E7-85D6-AA47E82DD1D1}" sibTransId="{3AB98E36-87AD-4C73-B2CF-B175C1934039}"/>
    <dgm:cxn modelId="{4D3EACBC-D936-4E55-9599-F4A8E3DD2E3F}" type="presOf" srcId="{5E387982-52B1-4EAC-B0D6-ED2D093143DB}" destId="{2EF0EA91-17EE-4D11-82AE-131C8D06FA7B}" srcOrd="0" destOrd="0" presId="urn:microsoft.com/office/officeart/2005/8/layout/target3"/>
    <dgm:cxn modelId="{C43DF604-D304-47BE-A3E3-0B0FF2A2CF26}" type="presOf" srcId="{49631E81-C678-4B6A-B86A-926FC5A19C16}" destId="{1C76D3EC-E124-411B-A312-C99B626A72F2}" srcOrd="0" destOrd="0" presId="urn:microsoft.com/office/officeart/2005/8/layout/target3"/>
    <dgm:cxn modelId="{8044B6A7-6C10-4801-94EF-405446866D18}" type="presOf" srcId="{F50F28DE-A214-4563-B6B7-832FBAA756B8}" destId="{141E6166-1048-43C3-BACD-4EEDE1806290}" srcOrd="1" destOrd="0" presId="urn:microsoft.com/office/officeart/2005/8/layout/target3"/>
    <dgm:cxn modelId="{949A92CB-C115-484F-9B4D-B1456336AE55}" type="presParOf" srcId="{1C76D3EC-E124-411B-A312-C99B626A72F2}" destId="{40F28501-D913-4DF3-974B-230C9AA7FB8F}" srcOrd="0" destOrd="0" presId="urn:microsoft.com/office/officeart/2005/8/layout/target3"/>
    <dgm:cxn modelId="{B572576E-8EAA-4617-BD3B-9FCBB70504A9}" type="presParOf" srcId="{1C76D3EC-E124-411B-A312-C99B626A72F2}" destId="{ADE334FD-DF3D-4E04-B21A-83A8D1E843DD}" srcOrd="1" destOrd="0" presId="urn:microsoft.com/office/officeart/2005/8/layout/target3"/>
    <dgm:cxn modelId="{DCD074A7-9F1F-4558-BB09-AEED6E6723D7}" type="presParOf" srcId="{1C76D3EC-E124-411B-A312-C99B626A72F2}" destId="{2EF0EA91-17EE-4D11-82AE-131C8D06FA7B}" srcOrd="2" destOrd="0" presId="urn:microsoft.com/office/officeart/2005/8/layout/target3"/>
    <dgm:cxn modelId="{1427BDF6-1B6B-4BE8-BCFF-78D8E8F016A1}" type="presParOf" srcId="{1C76D3EC-E124-411B-A312-C99B626A72F2}" destId="{1F334FD8-E570-46BA-B9D2-DC9EC1A0FDEC}" srcOrd="3" destOrd="0" presId="urn:microsoft.com/office/officeart/2005/8/layout/target3"/>
    <dgm:cxn modelId="{96614ADD-B92A-4347-93A6-CEC33BC39B96}" type="presParOf" srcId="{1C76D3EC-E124-411B-A312-C99B626A72F2}" destId="{CBE142A3-9987-4F45-9CC6-C2E185A253B5}" srcOrd="4" destOrd="0" presId="urn:microsoft.com/office/officeart/2005/8/layout/target3"/>
    <dgm:cxn modelId="{2F421CBC-2280-4E74-82AC-7DCD28921EA4}" type="presParOf" srcId="{1C76D3EC-E124-411B-A312-C99B626A72F2}" destId="{B8907EA3-9C07-451C-9B3B-DF5CEAB8012C}" srcOrd="5" destOrd="0" presId="urn:microsoft.com/office/officeart/2005/8/layout/target3"/>
    <dgm:cxn modelId="{42171875-ED58-4844-B77D-999A6689431B}" type="presParOf" srcId="{1C76D3EC-E124-411B-A312-C99B626A72F2}" destId="{EFEE2473-0D28-4DEB-B587-8BC529BA1FAA}" srcOrd="6" destOrd="0" presId="urn:microsoft.com/office/officeart/2005/8/layout/target3"/>
    <dgm:cxn modelId="{D0611B20-6D98-49B5-BC09-87D65A1C7B58}" type="presParOf" srcId="{1C76D3EC-E124-411B-A312-C99B626A72F2}" destId="{12952384-D4EF-4F19-8A20-FEF1554715C4}" srcOrd="7" destOrd="0" presId="urn:microsoft.com/office/officeart/2005/8/layout/target3"/>
    <dgm:cxn modelId="{94DC91F8-473B-4BC9-9A47-5E64F820F11B}" type="presParOf" srcId="{1C76D3EC-E124-411B-A312-C99B626A72F2}" destId="{8406F6B2-26D1-461C-8E5B-6816D621DF5F}" srcOrd="8" destOrd="0" presId="urn:microsoft.com/office/officeart/2005/8/layout/target3"/>
    <dgm:cxn modelId="{DF76F8D7-602E-4EF5-A959-8B5A8E650A17}" type="presParOf" srcId="{1C76D3EC-E124-411B-A312-C99B626A72F2}" destId="{167EB201-3EED-4BF5-B200-06186FB1C111}" srcOrd="9" destOrd="0" presId="urn:microsoft.com/office/officeart/2005/8/layout/target3"/>
    <dgm:cxn modelId="{9FC7B965-4EEB-426B-959E-9316335E058F}" type="presParOf" srcId="{1C76D3EC-E124-411B-A312-C99B626A72F2}" destId="{8A226DC9-2731-4BE8-A92F-092E85A16A4A}" srcOrd="10" destOrd="0" presId="urn:microsoft.com/office/officeart/2005/8/layout/target3"/>
    <dgm:cxn modelId="{BC2E3F24-306B-4AD6-A060-94F41936E03B}" type="presParOf" srcId="{1C76D3EC-E124-411B-A312-C99B626A72F2}" destId="{141E6166-1048-43C3-BACD-4EEDE1806290}"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0A3D300-AE7D-414F-80E1-59CC5CF8D692}"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it-IT"/>
        </a:p>
      </dgm:t>
    </dgm:pt>
    <dgm:pt modelId="{D626134D-6846-4CEC-9B44-1DF9DAE834AD}">
      <dgm:prSet/>
      <dgm:spPr/>
      <dgm:t>
        <a:bodyPr/>
        <a:lstStyle/>
        <a:p>
          <a:pPr rtl="0"/>
          <a:endParaRPr lang="it-IT"/>
        </a:p>
      </dgm:t>
    </dgm:pt>
    <dgm:pt modelId="{FD38923C-A4F4-43C1-B7BE-949D4A007565}" type="parTrans" cxnId="{AD8E2040-55C5-4F19-AD1D-81268645DAE6}">
      <dgm:prSet/>
      <dgm:spPr/>
      <dgm:t>
        <a:bodyPr/>
        <a:lstStyle/>
        <a:p>
          <a:endParaRPr lang="it-IT"/>
        </a:p>
      </dgm:t>
    </dgm:pt>
    <dgm:pt modelId="{874579F6-2733-4606-AA99-514A53D447F2}" type="sibTrans" cxnId="{AD8E2040-55C5-4F19-AD1D-81268645DAE6}">
      <dgm:prSet/>
      <dgm:spPr/>
      <dgm:t>
        <a:bodyPr/>
        <a:lstStyle/>
        <a:p>
          <a:endParaRPr lang="it-IT"/>
        </a:p>
      </dgm:t>
    </dgm:pt>
    <dgm:pt modelId="{4811250C-94BD-4887-A003-85533B58DC55}">
      <dgm:prSet/>
      <dgm:spPr/>
      <dgm:t>
        <a:bodyPr/>
        <a:lstStyle/>
        <a:p>
          <a:pPr rtl="0"/>
          <a:r>
            <a:rPr lang="it-IT" dirty="0" smtClean="0"/>
            <a:t>1. apprendistato per la qualifica e per il diploma professionale: regione e per formazione professionalizzante contrattazione;</a:t>
          </a:r>
          <a:endParaRPr lang="it-IT" dirty="0"/>
        </a:p>
      </dgm:t>
    </dgm:pt>
    <dgm:pt modelId="{C1B5A92A-5EAB-48DE-A699-86073114E54E}" type="parTrans" cxnId="{57E8A75A-2CFD-42FB-B4E2-BB286F362518}">
      <dgm:prSet/>
      <dgm:spPr/>
      <dgm:t>
        <a:bodyPr/>
        <a:lstStyle/>
        <a:p>
          <a:endParaRPr lang="it-IT"/>
        </a:p>
      </dgm:t>
    </dgm:pt>
    <dgm:pt modelId="{C1C77AB6-E044-4A61-B112-5F3F54BF5D13}" type="sibTrans" cxnId="{57E8A75A-2CFD-42FB-B4E2-BB286F362518}">
      <dgm:prSet/>
      <dgm:spPr/>
      <dgm:t>
        <a:bodyPr/>
        <a:lstStyle/>
        <a:p>
          <a:endParaRPr lang="it-IT"/>
        </a:p>
      </dgm:t>
    </dgm:pt>
    <dgm:pt modelId="{56C3C335-773C-4D91-8E59-9E3F342D8F64}">
      <dgm:prSet/>
      <dgm:spPr/>
      <dgm:t>
        <a:bodyPr/>
        <a:lstStyle/>
        <a:p>
          <a:pPr rtl="0"/>
          <a:r>
            <a:rPr lang="it-IT" dirty="0" smtClean="0"/>
            <a:t>2.apprendistato professionalizzante: CCNL e per formazione trasversale regione;</a:t>
          </a:r>
          <a:endParaRPr lang="it-IT" dirty="0"/>
        </a:p>
      </dgm:t>
    </dgm:pt>
    <dgm:pt modelId="{B5EAA0BA-FFE0-4505-BDBA-C656CD19EEBE}" type="parTrans" cxnId="{E55F618E-C097-422D-990D-72F4F6D6524A}">
      <dgm:prSet/>
      <dgm:spPr/>
      <dgm:t>
        <a:bodyPr/>
        <a:lstStyle/>
        <a:p>
          <a:endParaRPr lang="it-IT"/>
        </a:p>
      </dgm:t>
    </dgm:pt>
    <dgm:pt modelId="{CD5855BF-870B-4FAE-A120-8ABD467FFA37}" type="sibTrans" cxnId="{E55F618E-C097-422D-990D-72F4F6D6524A}">
      <dgm:prSet/>
      <dgm:spPr/>
      <dgm:t>
        <a:bodyPr/>
        <a:lstStyle/>
        <a:p>
          <a:endParaRPr lang="it-IT"/>
        </a:p>
      </dgm:t>
    </dgm:pt>
    <dgm:pt modelId="{04B3104B-F1F0-4FCB-AF8F-ACB613659E16}">
      <dgm:prSet/>
      <dgm:spPr/>
      <dgm:t>
        <a:bodyPr/>
        <a:lstStyle/>
        <a:p>
          <a:pPr rtl="0"/>
          <a:r>
            <a:rPr lang="it-IT" dirty="0" smtClean="0"/>
            <a:t>3.apprendistato di alta formazione e ricerca: regioni, parti sociali, università</a:t>
          </a:r>
          <a:endParaRPr lang="it-IT" dirty="0"/>
        </a:p>
      </dgm:t>
    </dgm:pt>
    <dgm:pt modelId="{0D090D6E-2030-4AAC-B001-A3124F9FCDC1}" type="parTrans" cxnId="{7934C85B-B2B2-402A-B838-6A3967D3EB19}">
      <dgm:prSet/>
      <dgm:spPr/>
      <dgm:t>
        <a:bodyPr/>
        <a:lstStyle/>
        <a:p>
          <a:endParaRPr lang="it-IT"/>
        </a:p>
      </dgm:t>
    </dgm:pt>
    <dgm:pt modelId="{22DEEB40-344B-4B34-839C-D427282A9007}" type="sibTrans" cxnId="{7934C85B-B2B2-402A-B838-6A3967D3EB19}">
      <dgm:prSet/>
      <dgm:spPr/>
      <dgm:t>
        <a:bodyPr/>
        <a:lstStyle/>
        <a:p>
          <a:endParaRPr lang="it-IT"/>
        </a:p>
      </dgm:t>
    </dgm:pt>
    <dgm:pt modelId="{807A223C-6CE2-4E5A-A8A0-57CC1496F4BD}">
      <dgm:prSet/>
      <dgm:spPr/>
      <dgm:t>
        <a:bodyPr/>
        <a:lstStyle/>
        <a:p>
          <a:pPr rtl="0"/>
          <a:endParaRPr lang="it-IT" dirty="0"/>
        </a:p>
      </dgm:t>
    </dgm:pt>
    <dgm:pt modelId="{9B50091E-E8AD-46D5-B03F-8885332B879F}" type="parTrans" cxnId="{0A491E74-8A0A-4323-9AED-CA767E9CDAF8}">
      <dgm:prSet/>
      <dgm:spPr/>
      <dgm:t>
        <a:bodyPr/>
        <a:lstStyle/>
        <a:p>
          <a:endParaRPr lang="it-IT"/>
        </a:p>
      </dgm:t>
    </dgm:pt>
    <dgm:pt modelId="{F20530FE-5D66-4222-BD99-43BEF06F3E61}" type="sibTrans" cxnId="{0A491E74-8A0A-4323-9AED-CA767E9CDAF8}">
      <dgm:prSet/>
      <dgm:spPr/>
      <dgm:t>
        <a:bodyPr/>
        <a:lstStyle/>
        <a:p>
          <a:endParaRPr lang="it-IT"/>
        </a:p>
      </dgm:t>
    </dgm:pt>
    <dgm:pt modelId="{1DB6FCBB-E230-4995-AA7C-5F9CC10E52D4}">
      <dgm:prSet/>
      <dgm:spPr/>
      <dgm:t>
        <a:bodyPr/>
        <a:lstStyle/>
        <a:p>
          <a:pPr rtl="0"/>
          <a:endParaRPr lang="it-IT" dirty="0"/>
        </a:p>
      </dgm:t>
    </dgm:pt>
    <dgm:pt modelId="{193A7955-DFE0-43F0-B7A6-17B177B9E485}" type="parTrans" cxnId="{CBA3939E-661E-4684-B739-70E6373A889B}">
      <dgm:prSet/>
      <dgm:spPr/>
      <dgm:t>
        <a:bodyPr/>
        <a:lstStyle/>
        <a:p>
          <a:endParaRPr lang="it-IT"/>
        </a:p>
      </dgm:t>
    </dgm:pt>
    <dgm:pt modelId="{C4471328-C844-41D2-9E5F-A405E6746D99}" type="sibTrans" cxnId="{CBA3939E-661E-4684-B739-70E6373A889B}">
      <dgm:prSet/>
      <dgm:spPr/>
      <dgm:t>
        <a:bodyPr/>
        <a:lstStyle/>
        <a:p>
          <a:endParaRPr lang="it-IT"/>
        </a:p>
      </dgm:t>
    </dgm:pt>
    <dgm:pt modelId="{707EA39D-C5D7-47B4-8373-E62CE317F55B}" type="pres">
      <dgm:prSet presAssocID="{50A3D300-AE7D-414F-80E1-59CC5CF8D692}" presName="compositeShape" presStyleCnt="0">
        <dgm:presLayoutVars>
          <dgm:dir/>
          <dgm:resizeHandles/>
        </dgm:presLayoutVars>
      </dgm:prSet>
      <dgm:spPr/>
      <dgm:t>
        <a:bodyPr/>
        <a:lstStyle/>
        <a:p>
          <a:endParaRPr lang="it-IT"/>
        </a:p>
      </dgm:t>
    </dgm:pt>
    <dgm:pt modelId="{142B1594-E267-483E-B273-1BB198D06314}" type="pres">
      <dgm:prSet presAssocID="{50A3D300-AE7D-414F-80E1-59CC5CF8D692}" presName="pyramid" presStyleLbl="node1" presStyleIdx="0" presStyleCnt="1"/>
      <dgm:spPr/>
    </dgm:pt>
    <dgm:pt modelId="{6B91068E-9053-4CD3-8652-4D127F96CBFC}" type="pres">
      <dgm:prSet presAssocID="{50A3D300-AE7D-414F-80E1-59CC5CF8D692}" presName="theList" presStyleCnt="0"/>
      <dgm:spPr/>
    </dgm:pt>
    <dgm:pt modelId="{0F8810E1-63EC-4317-BA31-2F6CCCE699F9}" type="pres">
      <dgm:prSet presAssocID="{D626134D-6846-4CEC-9B44-1DF9DAE834AD}" presName="aNode" presStyleLbl="fgAcc1" presStyleIdx="0" presStyleCnt="1">
        <dgm:presLayoutVars>
          <dgm:bulletEnabled val="1"/>
        </dgm:presLayoutVars>
      </dgm:prSet>
      <dgm:spPr/>
      <dgm:t>
        <a:bodyPr/>
        <a:lstStyle/>
        <a:p>
          <a:endParaRPr lang="it-IT"/>
        </a:p>
      </dgm:t>
    </dgm:pt>
    <dgm:pt modelId="{DEDBDF1D-04C5-4C60-A942-7B3A69AB17D8}" type="pres">
      <dgm:prSet presAssocID="{D626134D-6846-4CEC-9B44-1DF9DAE834AD}" presName="aSpace" presStyleCnt="0"/>
      <dgm:spPr/>
    </dgm:pt>
  </dgm:ptLst>
  <dgm:cxnLst>
    <dgm:cxn modelId="{E55F618E-C097-422D-990D-72F4F6D6524A}" srcId="{D626134D-6846-4CEC-9B44-1DF9DAE834AD}" destId="{56C3C335-773C-4D91-8E59-9E3F342D8F64}" srcOrd="2" destOrd="0" parTransId="{B5EAA0BA-FFE0-4505-BDBA-C656CD19EEBE}" sibTransId="{CD5855BF-870B-4FAE-A120-8ABD467FFA37}"/>
    <dgm:cxn modelId="{AD8E2040-55C5-4F19-AD1D-81268645DAE6}" srcId="{50A3D300-AE7D-414F-80E1-59CC5CF8D692}" destId="{D626134D-6846-4CEC-9B44-1DF9DAE834AD}" srcOrd="0" destOrd="0" parTransId="{FD38923C-A4F4-43C1-B7BE-949D4A007565}" sibTransId="{874579F6-2733-4606-AA99-514A53D447F2}"/>
    <dgm:cxn modelId="{7934C85B-B2B2-402A-B838-6A3967D3EB19}" srcId="{D626134D-6846-4CEC-9B44-1DF9DAE834AD}" destId="{04B3104B-F1F0-4FCB-AF8F-ACB613659E16}" srcOrd="4" destOrd="0" parTransId="{0D090D6E-2030-4AAC-B001-A3124F9FCDC1}" sibTransId="{22DEEB40-344B-4B34-839C-D427282A9007}"/>
    <dgm:cxn modelId="{80C6D290-2909-4C0C-A726-C3A17663FE13}" type="presOf" srcId="{50A3D300-AE7D-414F-80E1-59CC5CF8D692}" destId="{707EA39D-C5D7-47B4-8373-E62CE317F55B}" srcOrd="0" destOrd="0" presId="urn:microsoft.com/office/officeart/2005/8/layout/pyramid2"/>
    <dgm:cxn modelId="{CBA3939E-661E-4684-B739-70E6373A889B}" srcId="{D626134D-6846-4CEC-9B44-1DF9DAE834AD}" destId="{1DB6FCBB-E230-4995-AA7C-5F9CC10E52D4}" srcOrd="3" destOrd="0" parTransId="{193A7955-DFE0-43F0-B7A6-17B177B9E485}" sibTransId="{C4471328-C844-41D2-9E5F-A405E6746D99}"/>
    <dgm:cxn modelId="{0A491E74-8A0A-4323-9AED-CA767E9CDAF8}" srcId="{D626134D-6846-4CEC-9B44-1DF9DAE834AD}" destId="{807A223C-6CE2-4E5A-A8A0-57CC1496F4BD}" srcOrd="1" destOrd="0" parTransId="{9B50091E-E8AD-46D5-B03F-8885332B879F}" sibTransId="{F20530FE-5D66-4222-BD99-43BEF06F3E61}"/>
    <dgm:cxn modelId="{B6056A22-06A3-4ED7-826C-51EEE5F5C6DA}" type="presOf" srcId="{1DB6FCBB-E230-4995-AA7C-5F9CC10E52D4}" destId="{0F8810E1-63EC-4317-BA31-2F6CCCE699F9}" srcOrd="0" destOrd="4" presId="urn:microsoft.com/office/officeart/2005/8/layout/pyramid2"/>
    <dgm:cxn modelId="{08CA62A1-AC43-4C9D-B727-C38AACB1FE3F}" type="presOf" srcId="{807A223C-6CE2-4E5A-A8A0-57CC1496F4BD}" destId="{0F8810E1-63EC-4317-BA31-2F6CCCE699F9}" srcOrd="0" destOrd="2" presId="urn:microsoft.com/office/officeart/2005/8/layout/pyramid2"/>
    <dgm:cxn modelId="{57E8A75A-2CFD-42FB-B4E2-BB286F362518}" srcId="{D626134D-6846-4CEC-9B44-1DF9DAE834AD}" destId="{4811250C-94BD-4887-A003-85533B58DC55}" srcOrd="0" destOrd="0" parTransId="{C1B5A92A-5EAB-48DE-A699-86073114E54E}" sibTransId="{C1C77AB6-E044-4A61-B112-5F3F54BF5D13}"/>
    <dgm:cxn modelId="{84A8DE2C-E939-42A7-883C-96EB93F10229}" type="presOf" srcId="{4811250C-94BD-4887-A003-85533B58DC55}" destId="{0F8810E1-63EC-4317-BA31-2F6CCCE699F9}" srcOrd="0" destOrd="1" presId="urn:microsoft.com/office/officeart/2005/8/layout/pyramid2"/>
    <dgm:cxn modelId="{276DF83D-228F-44E2-84DA-CD7F87AD0C03}" type="presOf" srcId="{56C3C335-773C-4D91-8E59-9E3F342D8F64}" destId="{0F8810E1-63EC-4317-BA31-2F6CCCE699F9}" srcOrd="0" destOrd="3" presId="urn:microsoft.com/office/officeart/2005/8/layout/pyramid2"/>
    <dgm:cxn modelId="{2A0D3048-C2C9-4921-A31E-5FEFF0D7FA49}" type="presOf" srcId="{D626134D-6846-4CEC-9B44-1DF9DAE834AD}" destId="{0F8810E1-63EC-4317-BA31-2F6CCCE699F9}" srcOrd="0" destOrd="0" presId="urn:microsoft.com/office/officeart/2005/8/layout/pyramid2"/>
    <dgm:cxn modelId="{F1203434-CCCD-4139-873C-2E9B069F3D2E}" type="presOf" srcId="{04B3104B-F1F0-4FCB-AF8F-ACB613659E16}" destId="{0F8810E1-63EC-4317-BA31-2F6CCCE699F9}" srcOrd="0" destOrd="5" presId="urn:microsoft.com/office/officeart/2005/8/layout/pyramid2"/>
    <dgm:cxn modelId="{5D3957ED-FFF5-463C-8819-E7EDEB25EE81}" type="presParOf" srcId="{707EA39D-C5D7-47B4-8373-E62CE317F55B}" destId="{142B1594-E267-483E-B273-1BB198D06314}" srcOrd="0" destOrd="0" presId="urn:microsoft.com/office/officeart/2005/8/layout/pyramid2"/>
    <dgm:cxn modelId="{FE24EC2B-7261-4708-A9AA-7589DA7CFEB7}" type="presParOf" srcId="{707EA39D-C5D7-47B4-8373-E62CE317F55B}" destId="{6B91068E-9053-4CD3-8652-4D127F96CBFC}" srcOrd="1" destOrd="0" presId="urn:microsoft.com/office/officeart/2005/8/layout/pyramid2"/>
    <dgm:cxn modelId="{6ABDFB87-516F-48BF-A796-980FBC3DED03}" type="presParOf" srcId="{6B91068E-9053-4CD3-8652-4D127F96CBFC}" destId="{0F8810E1-63EC-4317-BA31-2F6CCCE699F9}" srcOrd="0" destOrd="0" presId="urn:microsoft.com/office/officeart/2005/8/layout/pyramid2"/>
    <dgm:cxn modelId="{1DA7423A-FDC9-430C-B3C2-33E360835610}" type="presParOf" srcId="{6B91068E-9053-4CD3-8652-4D127F96CBFC}" destId="{DEDBDF1D-04C5-4C60-A942-7B3A69AB17D8}" srcOrd="1"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BC4D887-CD66-4E14-85B3-F9B13C5927F0}"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it-IT"/>
        </a:p>
      </dgm:t>
    </dgm:pt>
    <dgm:pt modelId="{10FD660E-9005-4DCB-9EB8-45AE1B8C536F}">
      <dgm:prSet custT="1"/>
      <dgm:spPr/>
      <dgm:t>
        <a:bodyPr/>
        <a:lstStyle/>
        <a:p>
          <a:pPr rtl="0"/>
          <a:r>
            <a:rPr lang="it-IT" sz="2800" b="1" dirty="0" smtClean="0"/>
            <a:t>Art. 7 comma 7 </a:t>
          </a:r>
          <a:r>
            <a:rPr lang="it-IT" sz="2800" b="1" dirty="0" err="1" smtClean="0"/>
            <a:t>D.lgs</a:t>
          </a:r>
          <a:r>
            <a:rPr lang="it-IT" sz="2800" b="1" dirty="0" smtClean="0"/>
            <a:t> 167/2011  e Circolare Min. Lav. 29/2011</a:t>
          </a:r>
          <a:endParaRPr lang="it-IT" sz="2800" dirty="0"/>
        </a:p>
      </dgm:t>
    </dgm:pt>
    <dgm:pt modelId="{7B2AE858-588D-4A31-9B3B-9F8E0C197F34}" type="parTrans" cxnId="{C373C4FA-447C-4670-8E62-5841B2D1E2B8}">
      <dgm:prSet/>
      <dgm:spPr/>
      <dgm:t>
        <a:bodyPr/>
        <a:lstStyle/>
        <a:p>
          <a:endParaRPr lang="it-IT"/>
        </a:p>
      </dgm:t>
    </dgm:pt>
    <dgm:pt modelId="{2EF51D63-E768-4E39-9D65-3BE7A176EB29}" type="sibTrans" cxnId="{C373C4FA-447C-4670-8E62-5841B2D1E2B8}">
      <dgm:prSet/>
      <dgm:spPr/>
      <dgm:t>
        <a:bodyPr/>
        <a:lstStyle/>
        <a:p>
          <a:endParaRPr lang="it-IT"/>
        </a:p>
      </dgm:t>
    </dgm:pt>
    <dgm:pt modelId="{04532C16-ED14-4D67-8ED4-2F55469A7F6E}">
      <dgm:prSet/>
      <dgm:spPr/>
      <dgm:t>
        <a:bodyPr/>
        <a:lstStyle/>
        <a:p>
          <a:pPr rtl="0"/>
          <a:r>
            <a:rPr lang="it-IT" b="1" dirty="0" smtClean="0"/>
            <a:t>Ha determinato l’ultrattività della previgente normativa per un periodo di 6 mesi scaduto il 25 aprile 2011</a:t>
          </a:r>
          <a:endParaRPr lang="it-IT" dirty="0"/>
        </a:p>
      </dgm:t>
    </dgm:pt>
    <dgm:pt modelId="{EEF97985-78DA-4AC2-ADCA-1E9D69A44BA1}" type="parTrans" cxnId="{BA134B47-0422-4193-854F-1912AA80AA95}">
      <dgm:prSet/>
      <dgm:spPr/>
      <dgm:t>
        <a:bodyPr/>
        <a:lstStyle/>
        <a:p>
          <a:endParaRPr lang="it-IT"/>
        </a:p>
      </dgm:t>
    </dgm:pt>
    <dgm:pt modelId="{7DCA4E13-5D95-46B3-85B6-8B50C0942F1D}" type="sibTrans" cxnId="{BA134B47-0422-4193-854F-1912AA80AA95}">
      <dgm:prSet/>
      <dgm:spPr/>
      <dgm:t>
        <a:bodyPr/>
        <a:lstStyle/>
        <a:p>
          <a:endParaRPr lang="it-IT"/>
        </a:p>
      </dgm:t>
    </dgm:pt>
    <dgm:pt modelId="{FAC3ADE8-13F5-4991-BF1A-EACD8CED6EF4}">
      <dgm:prSet/>
      <dgm:spPr/>
      <dgm:t>
        <a:bodyPr/>
        <a:lstStyle/>
        <a:p>
          <a:pPr rtl="0"/>
          <a:r>
            <a:rPr lang="it-IT" b="1" dirty="0" smtClean="0"/>
            <a:t>Con riferimento all’apprendistato di mestiere dal 26 aprile, in assenza di offerta formativa pubblica (trasversale di competenza regionale) trova immediata applicazione le regolazioni contrattuali vigenti. </a:t>
          </a:r>
          <a:endParaRPr lang="it-IT" dirty="0"/>
        </a:p>
      </dgm:t>
    </dgm:pt>
    <dgm:pt modelId="{F4B71C17-65C9-482B-B658-2CA256EA8BE2}" type="parTrans" cxnId="{A2B936BC-30AC-4D17-89C6-AE02DEE90008}">
      <dgm:prSet/>
      <dgm:spPr/>
      <dgm:t>
        <a:bodyPr/>
        <a:lstStyle/>
        <a:p>
          <a:endParaRPr lang="it-IT"/>
        </a:p>
      </dgm:t>
    </dgm:pt>
    <dgm:pt modelId="{10464C55-BAC4-4237-9AAB-A2264C7C55AF}" type="sibTrans" cxnId="{A2B936BC-30AC-4D17-89C6-AE02DEE90008}">
      <dgm:prSet/>
      <dgm:spPr/>
      <dgm:t>
        <a:bodyPr/>
        <a:lstStyle/>
        <a:p>
          <a:endParaRPr lang="it-IT"/>
        </a:p>
      </dgm:t>
    </dgm:pt>
    <dgm:pt modelId="{BB850254-D45C-49D6-9610-BA98CFDB7602}" type="pres">
      <dgm:prSet presAssocID="{9BC4D887-CD66-4E14-85B3-F9B13C5927F0}" presName="hierChild1" presStyleCnt="0">
        <dgm:presLayoutVars>
          <dgm:orgChart val="1"/>
          <dgm:chPref val="1"/>
          <dgm:dir/>
          <dgm:animOne val="branch"/>
          <dgm:animLvl val="lvl"/>
          <dgm:resizeHandles/>
        </dgm:presLayoutVars>
      </dgm:prSet>
      <dgm:spPr/>
      <dgm:t>
        <a:bodyPr/>
        <a:lstStyle/>
        <a:p>
          <a:endParaRPr lang="it-IT"/>
        </a:p>
      </dgm:t>
    </dgm:pt>
    <dgm:pt modelId="{6553721E-92C9-4835-BA67-7D769FB4FA83}" type="pres">
      <dgm:prSet presAssocID="{10FD660E-9005-4DCB-9EB8-45AE1B8C536F}" presName="hierRoot1" presStyleCnt="0">
        <dgm:presLayoutVars>
          <dgm:hierBranch val="init"/>
        </dgm:presLayoutVars>
      </dgm:prSet>
      <dgm:spPr/>
    </dgm:pt>
    <dgm:pt modelId="{F279E199-EAB2-488D-97D4-10B561F92B1A}" type="pres">
      <dgm:prSet presAssocID="{10FD660E-9005-4DCB-9EB8-45AE1B8C536F}" presName="rootComposite1" presStyleCnt="0"/>
      <dgm:spPr/>
    </dgm:pt>
    <dgm:pt modelId="{8F24D23D-0CC2-4F58-85BF-E5368D374A81}" type="pres">
      <dgm:prSet presAssocID="{10FD660E-9005-4DCB-9EB8-45AE1B8C536F}" presName="rootText1" presStyleLbl="node0" presStyleIdx="0" presStyleCnt="1">
        <dgm:presLayoutVars>
          <dgm:chPref val="3"/>
        </dgm:presLayoutVars>
      </dgm:prSet>
      <dgm:spPr/>
      <dgm:t>
        <a:bodyPr/>
        <a:lstStyle/>
        <a:p>
          <a:endParaRPr lang="it-IT"/>
        </a:p>
      </dgm:t>
    </dgm:pt>
    <dgm:pt modelId="{811F0F42-DAAC-44D6-9DFA-EFED55316F83}" type="pres">
      <dgm:prSet presAssocID="{10FD660E-9005-4DCB-9EB8-45AE1B8C536F}" presName="rootConnector1" presStyleLbl="node1" presStyleIdx="0" presStyleCnt="0"/>
      <dgm:spPr/>
      <dgm:t>
        <a:bodyPr/>
        <a:lstStyle/>
        <a:p>
          <a:endParaRPr lang="it-IT"/>
        </a:p>
      </dgm:t>
    </dgm:pt>
    <dgm:pt modelId="{6D0DE180-0C2D-4A7D-8B7F-590F5959E650}" type="pres">
      <dgm:prSet presAssocID="{10FD660E-9005-4DCB-9EB8-45AE1B8C536F}" presName="hierChild2" presStyleCnt="0"/>
      <dgm:spPr/>
    </dgm:pt>
    <dgm:pt modelId="{5796A893-3035-4942-A01D-72EEB09E80D3}" type="pres">
      <dgm:prSet presAssocID="{EEF97985-78DA-4AC2-ADCA-1E9D69A44BA1}" presName="Name37" presStyleLbl="parChTrans1D2" presStyleIdx="0" presStyleCnt="2"/>
      <dgm:spPr/>
      <dgm:t>
        <a:bodyPr/>
        <a:lstStyle/>
        <a:p>
          <a:endParaRPr lang="it-IT"/>
        </a:p>
      </dgm:t>
    </dgm:pt>
    <dgm:pt modelId="{54AC3BEF-23F3-4313-9030-7F9A2FA33296}" type="pres">
      <dgm:prSet presAssocID="{04532C16-ED14-4D67-8ED4-2F55469A7F6E}" presName="hierRoot2" presStyleCnt="0">
        <dgm:presLayoutVars>
          <dgm:hierBranch val="init"/>
        </dgm:presLayoutVars>
      </dgm:prSet>
      <dgm:spPr/>
    </dgm:pt>
    <dgm:pt modelId="{59BC1274-8182-4B29-A251-29381B9B6FE0}" type="pres">
      <dgm:prSet presAssocID="{04532C16-ED14-4D67-8ED4-2F55469A7F6E}" presName="rootComposite" presStyleCnt="0"/>
      <dgm:spPr/>
    </dgm:pt>
    <dgm:pt modelId="{E3D61280-2615-4751-82C6-540EF83E9F80}" type="pres">
      <dgm:prSet presAssocID="{04532C16-ED14-4D67-8ED4-2F55469A7F6E}" presName="rootText" presStyleLbl="node2" presStyleIdx="0" presStyleCnt="2">
        <dgm:presLayoutVars>
          <dgm:chPref val="3"/>
        </dgm:presLayoutVars>
      </dgm:prSet>
      <dgm:spPr/>
      <dgm:t>
        <a:bodyPr/>
        <a:lstStyle/>
        <a:p>
          <a:endParaRPr lang="it-IT"/>
        </a:p>
      </dgm:t>
    </dgm:pt>
    <dgm:pt modelId="{78D690A8-24ED-4C3F-9E72-45430B01F49C}" type="pres">
      <dgm:prSet presAssocID="{04532C16-ED14-4D67-8ED4-2F55469A7F6E}" presName="rootConnector" presStyleLbl="node2" presStyleIdx="0" presStyleCnt="2"/>
      <dgm:spPr/>
      <dgm:t>
        <a:bodyPr/>
        <a:lstStyle/>
        <a:p>
          <a:endParaRPr lang="it-IT"/>
        </a:p>
      </dgm:t>
    </dgm:pt>
    <dgm:pt modelId="{52F39621-D7EC-46E8-9719-182939D9F14D}" type="pres">
      <dgm:prSet presAssocID="{04532C16-ED14-4D67-8ED4-2F55469A7F6E}" presName="hierChild4" presStyleCnt="0"/>
      <dgm:spPr/>
    </dgm:pt>
    <dgm:pt modelId="{80939E98-A71F-4778-BE97-694EDB93E857}" type="pres">
      <dgm:prSet presAssocID="{04532C16-ED14-4D67-8ED4-2F55469A7F6E}" presName="hierChild5" presStyleCnt="0"/>
      <dgm:spPr/>
    </dgm:pt>
    <dgm:pt modelId="{CBBC3DFC-451A-47BD-958B-04FBECFA8E60}" type="pres">
      <dgm:prSet presAssocID="{F4B71C17-65C9-482B-B658-2CA256EA8BE2}" presName="Name37" presStyleLbl="parChTrans1D2" presStyleIdx="1" presStyleCnt="2"/>
      <dgm:spPr/>
      <dgm:t>
        <a:bodyPr/>
        <a:lstStyle/>
        <a:p>
          <a:endParaRPr lang="it-IT"/>
        </a:p>
      </dgm:t>
    </dgm:pt>
    <dgm:pt modelId="{FD00B678-70D2-4A8C-800C-FC984751487D}" type="pres">
      <dgm:prSet presAssocID="{FAC3ADE8-13F5-4991-BF1A-EACD8CED6EF4}" presName="hierRoot2" presStyleCnt="0">
        <dgm:presLayoutVars>
          <dgm:hierBranch val="init"/>
        </dgm:presLayoutVars>
      </dgm:prSet>
      <dgm:spPr/>
    </dgm:pt>
    <dgm:pt modelId="{D6289F2A-B0A5-43FF-982A-8263B4EE4E6C}" type="pres">
      <dgm:prSet presAssocID="{FAC3ADE8-13F5-4991-BF1A-EACD8CED6EF4}" presName="rootComposite" presStyleCnt="0"/>
      <dgm:spPr/>
    </dgm:pt>
    <dgm:pt modelId="{A6330E23-B1EE-41E9-84CE-E8CD07CA89B3}" type="pres">
      <dgm:prSet presAssocID="{FAC3ADE8-13F5-4991-BF1A-EACD8CED6EF4}" presName="rootText" presStyleLbl="node2" presStyleIdx="1" presStyleCnt="2">
        <dgm:presLayoutVars>
          <dgm:chPref val="3"/>
        </dgm:presLayoutVars>
      </dgm:prSet>
      <dgm:spPr/>
      <dgm:t>
        <a:bodyPr/>
        <a:lstStyle/>
        <a:p>
          <a:endParaRPr lang="it-IT"/>
        </a:p>
      </dgm:t>
    </dgm:pt>
    <dgm:pt modelId="{B31076C8-A08F-4538-A345-2D1BB6BADCC5}" type="pres">
      <dgm:prSet presAssocID="{FAC3ADE8-13F5-4991-BF1A-EACD8CED6EF4}" presName="rootConnector" presStyleLbl="node2" presStyleIdx="1" presStyleCnt="2"/>
      <dgm:spPr/>
      <dgm:t>
        <a:bodyPr/>
        <a:lstStyle/>
        <a:p>
          <a:endParaRPr lang="it-IT"/>
        </a:p>
      </dgm:t>
    </dgm:pt>
    <dgm:pt modelId="{27DBD84E-AB76-42C0-B7C1-4CE882C478B0}" type="pres">
      <dgm:prSet presAssocID="{FAC3ADE8-13F5-4991-BF1A-EACD8CED6EF4}" presName="hierChild4" presStyleCnt="0"/>
      <dgm:spPr/>
    </dgm:pt>
    <dgm:pt modelId="{DBB89061-2676-4C59-8E82-97352E8D4917}" type="pres">
      <dgm:prSet presAssocID="{FAC3ADE8-13F5-4991-BF1A-EACD8CED6EF4}" presName="hierChild5" presStyleCnt="0"/>
      <dgm:spPr/>
    </dgm:pt>
    <dgm:pt modelId="{EE0D4FDD-6B4C-4C23-B699-DBCD8DC9586D}" type="pres">
      <dgm:prSet presAssocID="{10FD660E-9005-4DCB-9EB8-45AE1B8C536F}" presName="hierChild3" presStyleCnt="0"/>
      <dgm:spPr/>
    </dgm:pt>
  </dgm:ptLst>
  <dgm:cxnLst>
    <dgm:cxn modelId="{7F100D77-BD12-4EE8-B198-D8C988D9F0E4}" type="presOf" srcId="{9BC4D887-CD66-4E14-85B3-F9B13C5927F0}" destId="{BB850254-D45C-49D6-9610-BA98CFDB7602}" srcOrd="0" destOrd="0" presId="urn:microsoft.com/office/officeart/2005/8/layout/orgChart1"/>
    <dgm:cxn modelId="{C373C4FA-447C-4670-8E62-5841B2D1E2B8}" srcId="{9BC4D887-CD66-4E14-85B3-F9B13C5927F0}" destId="{10FD660E-9005-4DCB-9EB8-45AE1B8C536F}" srcOrd="0" destOrd="0" parTransId="{7B2AE858-588D-4A31-9B3B-9F8E0C197F34}" sibTransId="{2EF51D63-E768-4E39-9D65-3BE7A176EB29}"/>
    <dgm:cxn modelId="{D773E70E-3541-4285-A29E-12A880F6C56B}" type="presOf" srcId="{FAC3ADE8-13F5-4991-BF1A-EACD8CED6EF4}" destId="{B31076C8-A08F-4538-A345-2D1BB6BADCC5}" srcOrd="1" destOrd="0" presId="urn:microsoft.com/office/officeart/2005/8/layout/orgChart1"/>
    <dgm:cxn modelId="{BA134B47-0422-4193-854F-1912AA80AA95}" srcId="{10FD660E-9005-4DCB-9EB8-45AE1B8C536F}" destId="{04532C16-ED14-4D67-8ED4-2F55469A7F6E}" srcOrd="0" destOrd="0" parTransId="{EEF97985-78DA-4AC2-ADCA-1E9D69A44BA1}" sibTransId="{7DCA4E13-5D95-46B3-85B6-8B50C0942F1D}"/>
    <dgm:cxn modelId="{BDEE3808-02DF-4C28-9001-A57CE813A677}" type="presOf" srcId="{10FD660E-9005-4DCB-9EB8-45AE1B8C536F}" destId="{8F24D23D-0CC2-4F58-85BF-E5368D374A81}" srcOrd="0" destOrd="0" presId="urn:microsoft.com/office/officeart/2005/8/layout/orgChart1"/>
    <dgm:cxn modelId="{F8DC1002-E607-46B7-9DC3-9192C55FC3B4}" type="presOf" srcId="{F4B71C17-65C9-482B-B658-2CA256EA8BE2}" destId="{CBBC3DFC-451A-47BD-958B-04FBECFA8E60}" srcOrd="0" destOrd="0" presId="urn:microsoft.com/office/officeart/2005/8/layout/orgChart1"/>
    <dgm:cxn modelId="{6F861C34-7EA1-47E8-8569-E1ABC5B41D77}" type="presOf" srcId="{04532C16-ED14-4D67-8ED4-2F55469A7F6E}" destId="{E3D61280-2615-4751-82C6-540EF83E9F80}" srcOrd="0" destOrd="0" presId="urn:microsoft.com/office/officeart/2005/8/layout/orgChart1"/>
    <dgm:cxn modelId="{47B6C3DB-E88D-445E-AFF7-DAB1A6DD18A6}" type="presOf" srcId="{10FD660E-9005-4DCB-9EB8-45AE1B8C536F}" destId="{811F0F42-DAAC-44D6-9DFA-EFED55316F83}" srcOrd="1" destOrd="0" presId="urn:microsoft.com/office/officeart/2005/8/layout/orgChart1"/>
    <dgm:cxn modelId="{11513BE3-2B41-4969-A2C3-52087964FED1}" type="presOf" srcId="{04532C16-ED14-4D67-8ED4-2F55469A7F6E}" destId="{78D690A8-24ED-4C3F-9E72-45430B01F49C}" srcOrd="1" destOrd="0" presId="urn:microsoft.com/office/officeart/2005/8/layout/orgChart1"/>
    <dgm:cxn modelId="{A2B936BC-30AC-4D17-89C6-AE02DEE90008}" srcId="{10FD660E-9005-4DCB-9EB8-45AE1B8C536F}" destId="{FAC3ADE8-13F5-4991-BF1A-EACD8CED6EF4}" srcOrd="1" destOrd="0" parTransId="{F4B71C17-65C9-482B-B658-2CA256EA8BE2}" sibTransId="{10464C55-BAC4-4237-9AAB-A2264C7C55AF}"/>
    <dgm:cxn modelId="{0F86FFDE-E0E5-4F85-8322-40D3F695E141}" type="presOf" srcId="{FAC3ADE8-13F5-4991-BF1A-EACD8CED6EF4}" destId="{A6330E23-B1EE-41E9-84CE-E8CD07CA89B3}" srcOrd="0" destOrd="0" presId="urn:microsoft.com/office/officeart/2005/8/layout/orgChart1"/>
    <dgm:cxn modelId="{00691487-4ACA-4810-974F-213FA71C20F3}" type="presOf" srcId="{EEF97985-78DA-4AC2-ADCA-1E9D69A44BA1}" destId="{5796A893-3035-4942-A01D-72EEB09E80D3}" srcOrd="0" destOrd="0" presId="urn:microsoft.com/office/officeart/2005/8/layout/orgChart1"/>
    <dgm:cxn modelId="{60CC8C72-D3AD-4A2F-9BBA-EDCCC0742E80}" type="presParOf" srcId="{BB850254-D45C-49D6-9610-BA98CFDB7602}" destId="{6553721E-92C9-4835-BA67-7D769FB4FA83}" srcOrd="0" destOrd="0" presId="urn:microsoft.com/office/officeart/2005/8/layout/orgChart1"/>
    <dgm:cxn modelId="{CEE38D5F-79CA-41A2-8F9F-8B25B20200DF}" type="presParOf" srcId="{6553721E-92C9-4835-BA67-7D769FB4FA83}" destId="{F279E199-EAB2-488D-97D4-10B561F92B1A}" srcOrd="0" destOrd="0" presId="urn:microsoft.com/office/officeart/2005/8/layout/orgChart1"/>
    <dgm:cxn modelId="{F3BEBA0E-5C8A-45E6-8D45-3FD9F92E25B6}" type="presParOf" srcId="{F279E199-EAB2-488D-97D4-10B561F92B1A}" destId="{8F24D23D-0CC2-4F58-85BF-E5368D374A81}" srcOrd="0" destOrd="0" presId="urn:microsoft.com/office/officeart/2005/8/layout/orgChart1"/>
    <dgm:cxn modelId="{870BD8DD-8ED7-4A61-98BA-D8A5CF02A32A}" type="presParOf" srcId="{F279E199-EAB2-488D-97D4-10B561F92B1A}" destId="{811F0F42-DAAC-44D6-9DFA-EFED55316F83}" srcOrd="1" destOrd="0" presId="urn:microsoft.com/office/officeart/2005/8/layout/orgChart1"/>
    <dgm:cxn modelId="{75A77B13-FD31-477D-92D5-F18F1B5E4632}" type="presParOf" srcId="{6553721E-92C9-4835-BA67-7D769FB4FA83}" destId="{6D0DE180-0C2D-4A7D-8B7F-590F5959E650}" srcOrd="1" destOrd="0" presId="urn:microsoft.com/office/officeart/2005/8/layout/orgChart1"/>
    <dgm:cxn modelId="{E9E28572-1E3F-4568-8B8E-0E9389A43912}" type="presParOf" srcId="{6D0DE180-0C2D-4A7D-8B7F-590F5959E650}" destId="{5796A893-3035-4942-A01D-72EEB09E80D3}" srcOrd="0" destOrd="0" presId="urn:microsoft.com/office/officeart/2005/8/layout/orgChart1"/>
    <dgm:cxn modelId="{F184341E-F714-445B-AFCA-55D89F6F006E}" type="presParOf" srcId="{6D0DE180-0C2D-4A7D-8B7F-590F5959E650}" destId="{54AC3BEF-23F3-4313-9030-7F9A2FA33296}" srcOrd="1" destOrd="0" presId="urn:microsoft.com/office/officeart/2005/8/layout/orgChart1"/>
    <dgm:cxn modelId="{AD7D88A5-AF1E-47E2-A7C4-E15C11493C14}" type="presParOf" srcId="{54AC3BEF-23F3-4313-9030-7F9A2FA33296}" destId="{59BC1274-8182-4B29-A251-29381B9B6FE0}" srcOrd="0" destOrd="0" presId="urn:microsoft.com/office/officeart/2005/8/layout/orgChart1"/>
    <dgm:cxn modelId="{B58E9503-FFF4-43F4-9D6C-42FA9EA1D77C}" type="presParOf" srcId="{59BC1274-8182-4B29-A251-29381B9B6FE0}" destId="{E3D61280-2615-4751-82C6-540EF83E9F80}" srcOrd="0" destOrd="0" presId="urn:microsoft.com/office/officeart/2005/8/layout/orgChart1"/>
    <dgm:cxn modelId="{B0496E26-FA23-4F9A-88CE-683BCB8F1058}" type="presParOf" srcId="{59BC1274-8182-4B29-A251-29381B9B6FE0}" destId="{78D690A8-24ED-4C3F-9E72-45430B01F49C}" srcOrd="1" destOrd="0" presId="urn:microsoft.com/office/officeart/2005/8/layout/orgChart1"/>
    <dgm:cxn modelId="{6D0942B6-2232-46E3-9E64-E8AEF9A3AF45}" type="presParOf" srcId="{54AC3BEF-23F3-4313-9030-7F9A2FA33296}" destId="{52F39621-D7EC-46E8-9719-182939D9F14D}" srcOrd="1" destOrd="0" presId="urn:microsoft.com/office/officeart/2005/8/layout/orgChart1"/>
    <dgm:cxn modelId="{7F8DD17E-DF3E-4EC7-BBC7-B8A7FAE1231F}" type="presParOf" srcId="{54AC3BEF-23F3-4313-9030-7F9A2FA33296}" destId="{80939E98-A71F-4778-BE97-694EDB93E857}" srcOrd="2" destOrd="0" presId="urn:microsoft.com/office/officeart/2005/8/layout/orgChart1"/>
    <dgm:cxn modelId="{8EBBF34D-AE46-4948-9479-EB4632F27452}" type="presParOf" srcId="{6D0DE180-0C2D-4A7D-8B7F-590F5959E650}" destId="{CBBC3DFC-451A-47BD-958B-04FBECFA8E60}" srcOrd="2" destOrd="0" presId="urn:microsoft.com/office/officeart/2005/8/layout/orgChart1"/>
    <dgm:cxn modelId="{B741BCF2-569A-4BD5-89CB-76978997BCC2}" type="presParOf" srcId="{6D0DE180-0C2D-4A7D-8B7F-590F5959E650}" destId="{FD00B678-70D2-4A8C-800C-FC984751487D}" srcOrd="3" destOrd="0" presId="urn:microsoft.com/office/officeart/2005/8/layout/orgChart1"/>
    <dgm:cxn modelId="{066673A3-B5ED-48BC-BBE7-55B0FAB79532}" type="presParOf" srcId="{FD00B678-70D2-4A8C-800C-FC984751487D}" destId="{D6289F2A-B0A5-43FF-982A-8263B4EE4E6C}" srcOrd="0" destOrd="0" presId="urn:microsoft.com/office/officeart/2005/8/layout/orgChart1"/>
    <dgm:cxn modelId="{1832C977-9995-47A4-B05E-F19B88D9CD57}" type="presParOf" srcId="{D6289F2A-B0A5-43FF-982A-8263B4EE4E6C}" destId="{A6330E23-B1EE-41E9-84CE-E8CD07CA89B3}" srcOrd="0" destOrd="0" presId="urn:microsoft.com/office/officeart/2005/8/layout/orgChart1"/>
    <dgm:cxn modelId="{B53286B2-DEEC-493F-912E-0E1D0CD63280}" type="presParOf" srcId="{D6289F2A-B0A5-43FF-982A-8263B4EE4E6C}" destId="{B31076C8-A08F-4538-A345-2D1BB6BADCC5}" srcOrd="1" destOrd="0" presId="urn:microsoft.com/office/officeart/2005/8/layout/orgChart1"/>
    <dgm:cxn modelId="{83B00DC1-BE13-4D4C-93C3-C9921751A966}" type="presParOf" srcId="{FD00B678-70D2-4A8C-800C-FC984751487D}" destId="{27DBD84E-AB76-42C0-B7C1-4CE882C478B0}" srcOrd="1" destOrd="0" presId="urn:microsoft.com/office/officeart/2005/8/layout/orgChart1"/>
    <dgm:cxn modelId="{DA7420FC-8350-4842-9B5F-07239412B4E3}" type="presParOf" srcId="{FD00B678-70D2-4A8C-800C-FC984751487D}" destId="{DBB89061-2676-4C59-8E82-97352E8D4917}" srcOrd="2" destOrd="0" presId="urn:microsoft.com/office/officeart/2005/8/layout/orgChart1"/>
    <dgm:cxn modelId="{106FE5CF-BBB1-4DA7-80F1-B77036A6572A}" type="presParOf" srcId="{6553721E-92C9-4835-BA67-7D769FB4FA83}" destId="{EE0D4FDD-6B4C-4C23-B699-DBCD8DC9586D}"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A2B1097-41B3-4174-B823-EB881A8CFB40}"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it-IT"/>
        </a:p>
      </dgm:t>
    </dgm:pt>
    <dgm:pt modelId="{652D54D8-32BA-4D42-A103-082D7330E676}">
      <dgm:prSet custT="1"/>
      <dgm:spPr/>
      <dgm:t>
        <a:bodyPr/>
        <a:lstStyle/>
        <a:p>
          <a:pPr rtl="0"/>
          <a:r>
            <a:rPr lang="it-IT" sz="1600" dirty="0" smtClean="0"/>
            <a:t>L'apprendistato </a:t>
          </a:r>
          <a:r>
            <a:rPr lang="it-IT" sz="1600" dirty="0" err="1" smtClean="0"/>
            <a:t>e'</a:t>
          </a:r>
          <a:r>
            <a:rPr lang="it-IT" sz="1600" dirty="0" smtClean="0"/>
            <a:t> un contratto di lavoro a tempo indeterminato finalizzato alla formazione e alla occupazione dei giovani.</a:t>
          </a:r>
          <a:endParaRPr lang="it-IT" sz="1600" dirty="0"/>
        </a:p>
      </dgm:t>
    </dgm:pt>
    <dgm:pt modelId="{51FA526B-9EEA-47BF-B3D8-797BD99F2807}" type="parTrans" cxnId="{A4EB98B3-F282-48C2-A0CF-EE4F1788DD81}">
      <dgm:prSet/>
      <dgm:spPr/>
      <dgm:t>
        <a:bodyPr/>
        <a:lstStyle/>
        <a:p>
          <a:endParaRPr lang="it-IT"/>
        </a:p>
      </dgm:t>
    </dgm:pt>
    <dgm:pt modelId="{F27D1CAE-18C1-4F56-B6F2-141C4A293CB7}" type="sibTrans" cxnId="{A4EB98B3-F282-48C2-A0CF-EE4F1788DD81}">
      <dgm:prSet/>
      <dgm:spPr/>
      <dgm:t>
        <a:bodyPr/>
        <a:lstStyle/>
        <a:p>
          <a:endParaRPr lang="it-IT"/>
        </a:p>
      </dgm:t>
    </dgm:pt>
    <dgm:pt modelId="{3D96F4A7-A7A6-49A0-ACF0-4B9200069117}">
      <dgm:prSet custT="1"/>
      <dgm:spPr/>
      <dgm:t>
        <a:bodyPr/>
        <a:lstStyle/>
        <a:p>
          <a:pPr rtl="0"/>
          <a:r>
            <a:rPr lang="it-IT" sz="1600" dirty="0" smtClean="0"/>
            <a:t>Il contratto di apprendistato </a:t>
          </a:r>
          <a:r>
            <a:rPr lang="it-IT" sz="1600" dirty="0" err="1" smtClean="0"/>
            <a:t>e'</a:t>
          </a:r>
          <a:r>
            <a:rPr lang="it-IT" sz="1600" dirty="0" smtClean="0"/>
            <a:t> definito secondo le seguenti tipologie</a:t>
          </a:r>
          <a:endParaRPr lang="it-IT" sz="1600" dirty="0"/>
        </a:p>
      </dgm:t>
    </dgm:pt>
    <dgm:pt modelId="{65D3E77F-947C-49D6-85AB-48AA1214F535}" type="parTrans" cxnId="{ED8C04AF-8CF9-4620-8EB9-98F68D38801F}">
      <dgm:prSet/>
      <dgm:spPr/>
      <dgm:t>
        <a:bodyPr/>
        <a:lstStyle/>
        <a:p>
          <a:endParaRPr lang="it-IT"/>
        </a:p>
      </dgm:t>
    </dgm:pt>
    <dgm:pt modelId="{3312397B-63C2-4FAB-85A5-FF1DCA82BE26}" type="sibTrans" cxnId="{ED8C04AF-8CF9-4620-8EB9-98F68D38801F}">
      <dgm:prSet/>
      <dgm:spPr/>
      <dgm:t>
        <a:bodyPr/>
        <a:lstStyle/>
        <a:p>
          <a:endParaRPr lang="it-IT"/>
        </a:p>
      </dgm:t>
    </dgm:pt>
    <dgm:pt modelId="{8E85F48B-30B7-459E-9F8E-F553D3BD4ECC}">
      <dgm:prSet custT="1"/>
      <dgm:spPr/>
      <dgm:t>
        <a:bodyPr/>
        <a:lstStyle/>
        <a:p>
          <a:pPr rtl="0"/>
          <a:r>
            <a:rPr lang="it-IT" sz="1600" dirty="0" smtClean="0"/>
            <a:t>a) apprendistato per la qualifica e per il diploma professionale; </a:t>
          </a:r>
          <a:endParaRPr lang="it-IT" sz="1600" dirty="0"/>
        </a:p>
      </dgm:t>
    </dgm:pt>
    <dgm:pt modelId="{18BDDA5D-DA07-418D-83E3-0D6BAF524956}" type="parTrans" cxnId="{D83B6FDF-4EE7-4AF3-8542-DE160FF34FE2}">
      <dgm:prSet/>
      <dgm:spPr/>
      <dgm:t>
        <a:bodyPr/>
        <a:lstStyle/>
        <a:p>
          <a:endParaRPr lang="it-IT"/>
        </a:p>
      </dgm:t>
    </dgm:pt>
    <dgm:pt modelId="{578CB43E-B23E-47FE-BA8A-778172180844}" type="sibTrans" cxnId="{D83B6FDF-4EE7-4AF3-8542-DE160FF34FE2}">
      <dgm:prSet/>
      <dgm:spPr/>
      <dgm:t>
        <a:bodyPr/>
        <a:lstStyle/>
        <a:p>
          <a:endParaRPr lang="it-IT"/>
        </a:p>
      </dgm:t>
    </dgm:pt>
    <dgm:pt modelId="{A5FC557F-B712-45CF-8178-C6AB78E44BA3}">
      <dgm:prSet custT="1"/>
      <dgm:spPr/>
      <dgm:t>
        <a:bodyPr/>
        <a:lstStyle/>
        <a:p>
          <a:pPr rtl="0"/>
          <a:r>
            <a:rPr lang="it-IT" sz="1600" dirty="0" smtClean="0"/>
            <a:t>b) apprendistato professionalizzante o contratto di mestiere; </a:t>
          </a:r>
          <a:endParaRPr lang="it-IT" sz="1600" dirty="0"/>
        </a:p>
      </dgm:t>
    </dgm:pt>
    <dgm:pt modelId="{22CF6C8B-2526-4D0C-A4BA-E29E146C4FEB}" type="parTrans" cxnId="{DE1CE7AA-A551-4BA2-94B5-A45C82E7D9B1}">
      <dgm:prSet/>
      <dgm:spPr/>
      <dgm:t>
        <a:bodyPr/>
        <a:lstStyle/>
        <a:p>
          <a:endParaRPr lang="it-IT"/>
        </a:p>
      </dgm:t>
    </dgm:pt>
    <dgm:pt modelId="{A9218573-F192-440C-B706-211319D145C2}" type="sibTrans" cxnId="{DE1CE7AA-A551-4BA2-94B5-A45C82E7D9B1}">
      <dgm:prSet/>
      <dgm:spPr/>
      <dgm:t>
        <a:bodyPr/>
        <a:lstStyle/>
        <a:p>
          <a:endParaRPr lang="it-IT"/>
        </a:p>
      </dgm:t>
    </dgm:pt>
    <dgm:pt modelId="{1C3BE116-6997-43FF-98D4-576EA3A6EED2}">
      <dgm:prSet custT="1"/>
      <dgm:spPr/>
      <dgm:t>
        <a:bodyPr/>
        <a:lstStyle/>
        <a:p>
          <a:pPr rtl="0"/>
          <a:r>
            <a:rPr lang="it-IT" sz="1600" dirty="0" smtClean="0"/>
            <a:t>c) apprendistato di alta formazione e ricerca. </a:t>
          </a:r>
          <a:endParaRPr lang="it-IT" sz="1600" dirty="0"/>
        </a:p>
      </dgm:t>
    </dgm:pt>
    <dgm:pt modelId="{AAA474FB-96DD-481A-8A04-4F340FD2DFCC}" type="parTrans" cxnId="{441DCB3B-CC51-4964-A0DB-7CAE311AB14E}">
      <dgm:prSet/>
      <dgm:spPr/>
      <dgm:t>
        <a:bodyPr/>
        <a:lstStyle/>
        <a:p>
          <a:endParaRPr lang="it-IT"/>
        </a:p>
      </dgm:t>
    </dgm:pt>
    <dgm:pt modelId="{F496748A-DA25-41DF-A0AE-307D806AC460}" type="sibTrans" cxnId="{441DCB3B-CC51-4964-A0DB-7CAE311AB14E}">
      <dgm:prSet/>
      <dgm:spPr/>
      <dgm:t>
        <a:bodyPr/>
        <a:lstStyle/>
        <a:p>
          <a:endParaRPr lang="it-IT"/>
        </a:p>
      </dgm:t>
    </dgm:pt>
    <dgm:pt modelId="{1C362EDE-D011-4A9D-B8EA-E70C8531A71F}" type="pres">
      <dgm:prSet presAssocID="{9A2B1097-41B3-4174-B823-EB881A8CFB40}" presName="Name0" presStyleCnt="0">
        <dgm:presLayoutVars>
          <dgm:chPref val="1"/>
          <dgm:dir/>
          <dgm:animOne val="branch"/>
          <dgm:animLvl val="lvl"/>
          <dgm:resizeHandles/>
        </dgm:presLayoutVars>
      </dgm:prSet>
      <dgm:spPr/>
      <dgm:t>
        <a:bodyPr/>
        <a:lstStyle/>
        <a:p>
          <a:endParaRPr lang="it-IT"/>
        </a:p>
      </dgm:t>
    </dgm:pt>
    <dgm:pt modelId="{D16EABDD-F1BD-46EB-A9E1-EADFB766562C}" type="pres">
      <dgm:prSet presAssocID="{652D54D8-32BA-4D42-A103-082D7330E676}" presName="vertOne" presStyleCnt="0"/>
      <dgm:spPr/>
    </dgm:pt>
    <dgm:pt modelId="{27C21C79-76E6-4CDC-8CA4-BA92119CDD85}" type="pres">
      <dgm:prSet presAssocID="{652D54D8-32BA-4D42-A103-082D7330E676}" presName="txOne" presStyleLbl="node0" presStyleIdx="0" presStyleCnt="2">
        <dgm:presLayoutVars>
          <dgm:chPref val="3"/>
        </dgm:presLayoutVars>
      </dgm:prSet>
      <dgm:spPr/>
      <dgm:t>
        <a:bodyPr/>
        <a:lstStyle/>
        <a:p>
          <a:endParaRPr lang="it-IT"/>
        </a:p>
      </dgm:t>
    </dgm:pt>
    <dgm:pt modelId="{74D206BF-ADEB-45B8-AEC4-96F89BB75BF6}" type="pres">
      <dgm:prSet presAssocID="{652D54D8-32BA-4D42-A103-082D7330E676}" presName="horzOne" presStyleCnt="0"/>
      <dgm:spPr/>
    </dgm:pt>
    <dgm:pt modelId="{1B59A32B-5D45-417D-BD35-9A362767CE4C}" type="pres">
      <dgm:prSet presAssocID="{F27D1CAE-18C1-4F56-B6F2-141C4A293CB7}" presName="sibSpaceOne" presStyleCnt="0"/>
      <dgm:spPr/>
    </dgm:pt>
    <dgm:pt modelId="{FD17E454-D9CA-4D80-BAD9-81A77B464471}" type="pres">
      <dgm:prSet presAssocID="{3D96F4A7-A7A6-49A0-ACF0-4B9200069117}" presName="vertOne" presStyleCnt="0"/>
      <dgm:spPr/>
    </dgm:pt>
    <dgm:pt modelId="{BCCD91BA-A879-47A4-9E7A-520246BAD429}" type="pres">
      <dgm:prSet presAssocID="{3D96F4A7-A7A6-49A0-ACF0-4B9200069117}" presName="txOne" presStyleLbl="node0" presStyleIdx="1" presStyleCnt="2" custLinFactNeighborX="-791" custLinFactNeighborY="-32423">
        <dgm:presLayoutVars>
          <dgm:chPref val="3"/>
        </dgm:presLayoutVars>
      </dgm:prSet>
      <dgm:spPr/>
      <dgm:t>
        <a:bodyPr/>
        <a:lstStyle/>
        <a:p>
          <a:endParaRPr lang="it-IT"/>
        </a:p>
      </dgm:t>
    </dgm:pt>
    <dgm:pt modelId="{8296C00C-0B84-408B-81DE-A5A6CBB536FD}" type="pres">
      <dgm:prSet presAssocID="{3D96F4A7-A7A6-49A0-ACF0-4B9200069117}" presName="parTransOne" presStyleCnt="0"/>
      <dgm:spPr/>
    </dgm:pt>
    <dgm:pt modelId="{07F658B3-172F-4F99-9A9D-F8FDC0372187}" type="pres">
      <dgm:prSet presAssocID="{3D96F4A7-A7A6-49A0-ACF0-4B9200069117}" presName="horzOne" presStyleCnt="0"/>
      <dgm:spPr/>
    </dgm:pt>
    <dgm:pt modelId="{3AA89467-49CE-4A95-9258-32263A04454F}" type="pres">
      <dgm:prSet presAssocID="{8E85F48B-30B7-459E-9F8E-F553D3BD4ECC}" presName="vertTwo" presStyleCnt="0"/>
      <dgm:spPr/>
    </dgm:pt>
    <dgm:pt modelId="{190E484D-39C1-47F4-984A-B84B78A08C10}" type="pres">
      <dgm:prSet presAssocID="{8E85F48B-30B7-459E-9F8E-F553D3BD4ECC}" presName="txTwo" presStyleLbl="node2" presStyleIdx="0" presStyleCnt="3">
        <dgm:presLayoutVars>
          <dgm:chPref val="3"/>
        </dgm:presLayoutVars>
      </dgm:prSet>
      <dgm:spPr/>
      <dgm:t>
        <a:bodyPr/>
        <a:lstStyle/>
        <a:p>
          <a:endParaRPr lang="it-IT"/>
        </a:p>
      </dgm:t>
    </dgm:pt>
    <dgm:pt modelId="{5E881D67-C004-4608-A705-765D3FA6F354}" type="pres">
      <dgm:prSet presAssocID="{8E85F48B-30B7-459E-9F8E-F553D3BD4ECC}" presName="horzTwo" presStyleCnt="0"/>
      <dgm:spPr/>
    </dgm:pt>
    <dgm:pt modelId="{D4B0A7CE-8810-4403-99F3-1DA479F83485}" type="pres">
      <dgm:prSet presAssocID="{578CB43E-B23E-47FE-BA8A-778172180844}" presName="sibSpaceTwo" presStyleCnt="0"/>
      <dgm:spPr/>
    </dgm:pt>
    <dgm:pt modelId="{4E15E105-2928-499D-B47D-C977420BF419}" type="pres">
      <dgm:prSet presAssocID="{A5FC557F-B712-45CF-8178-C6AB78E44BA3}" presName="vertTwo" presStyleCnt="0"/>
      <dgm:spPr/>
    </dgm:pt>
    <dgm:pt modelId="{F737C92D-978D-489B-844A-0BF03D7BA2E0}" type="pres">
      <dgm:prSet presAssocID="{A5FC557F-B712-45CF-8178-C6AB78E44BA3}" presName="txTwo" presStyleLbl="node2" presStyleIdx="1" presStyleCnt="3">
        <dgm:presLayoutVars>
          <dgm:chPref val="3"/>
        </dgm:presLayoutVars>
      </dgm:prSet>
      <dgm:spPr/>
      <dgm:t>
        <a:bodyPr/>
        <a:lstStyle/>
        <a:p>
          <a:endParaRPr lang="it-IT"/>
        </a:p>
      </dgm:t>
    </dgm:pt>
    <dgm:pt modelId="{545D1BF9-B319-4361-A78F-B039AA08DB4B}" type="pres">
      <dgm:prSet presAssocID="{A5FC557F-B712-45CF-8178-C6AB78E44BA3}" presName="horzTwo" presStyleCnt="0"/>
      <dgm:spPr/>
    </dgm:pt>
    <dgm:pt modelId="{24D79272-7205-4E2E-8A62-2B2C4003599D}" type="pres">
      <dgm:prSet presAssocID="{A9218573-F192-440C-B706-211319D145C2}" presName="sibSpaceTwo" presStyleCnt="0"/>
      <dgm:spPr/>
    </dgm:pt>
    <dgm:pt modelId="{B5CF3D9A-34BE-4FFB-B566-9B36DB62473E}" type="pres">
      <dgm:prSet presAssocID="{1C3BE116-6997-43FF-98D4-576EA3A6EED2}" presName="vertTwo" presStyleCnt="0"/>
      <dgm:spPr/>
    </dgm:pt>
    <dgm:pt modelId="{27D74D93-7202-4B02-A3FA-CBDE99A54435}" type="pres">
      <dgm:prSet presAssocID="{1C3BE116-6997-43FF-98D4-576EA3A6EED2}" presName="txTwo" presStyleLbl="node2" presStyleIdx="2" presStyleCnt="3">
        <dgm:presLayoutVars>
          <dgm:chPref val="3"/>
        </dgm:presLayoutVars>
      </dgm:prSet>
      <dgm:spPr/>
      <dgm:t>
        <a:bodyPr/>
        <a:lstStyle/>
        <a:p>
          <a:endParaRPr lang="it-IT"/>
        </a:p>
      </dgm:t>
    </dgm:pt>
    <dgm:pt modelId="{EAF440AF-5D4D-4628-84DE-211AF6EEB9FD}" type="pres">
      <dgm:prSet presAssocID="{1C3BE116-6997-43FF-98D4-576EA3A6EED2}" presName="horzTwo" presStyleCnt="0"/>
      <dgm:spPr/>
    </dgm:pt>
  </dgm:ptLst>
  <dgm:cxnLst>
    <dgm:cxn modelId="{224F98B0-29DD-4BEE-873F-548C7ABCB5C1}" type="presOf" srcId="{652D54D8-32BA-4D42-A103-082D7330E676}" destId="{27C21C79-76E6-4CDC-8CA4-BA92119CDD85}" srcOrd="0" destOrd="0" presId="urn:microsoft.com/office/officeart/2005/8/layout/hierarchy4"/>
    <dgm:cxn modelId="{EF8321DC-1502-4B8A-95A1-7368E0071148}" type="presOf" srcId="{8E85F48B-30B7-459E-9F8E-F553D3BD4ECC}" destId="{190E484D-39C1-47F4-984A-B84B78A08C10}" srcOrd="0" destOrd="0" presId="urn:microsoft.com/office/officeart/2005/8/layout/hierarchy4"/>
    <dgm:cxn modelId="{31AE1BC1-807A-4A2C-899C-C9040ECBD0A0}" type="presOf" srcId="{1C3BE116-6997-43FF-98D4-576EA3A6EED2}" destId="{27D74D93-7202-4B02-A3FA-CBDE99A54435}" srcOrd="0" destOrd="0" presId="urn:microsoft.com/office/officeart/2005/8/layout/hierarchy4"/>
    <dgm:cxn modelId="{D83B6FDF-4EE7-4AF3-8542-DE160FF34FE2}" srcId="{3D96F4A7-A7A6-49A0-ACF0-4B9200069117}" destId="{8E85F48B-30B7-459E-9F8E-F553D3BD4ECC}" srcOrd="0" destOrd="0" parTransId="{18BDDA5D-DA07-418D-83E3-0D6BAF524956}" sibTransId="{578CB43E-B23E-47FE-BA8A-778172180844}"/>
    <dgm:cxn modelId="{A4EB98B3-F282-48C2-A0CF-EE4F1788DD81}" srcId="{9A2B1097-41B3-4174-B823-EB881A8CFB40}" destId="{652D54D8-32BA-4D42-A103-082D7330E676}" srcOrd="0" destOrd="0" parTransId="{51FA526B-9EEA-47BF-B3D8-797BD99F2807}" sibTransId="{F27D1CAE-18C1-4F56-B6F2-141C4A293CB7}"/>
    <dgm:cxn modelId="{00B55BFE-56CF-4321-A30B-0721478D81FE}" type="presOf" srcId="{3D96F4A7-A7A6-49A0-ACF0-4B9200069117}" destId="{BCCD91BA-A879-47A4-9E7A-520246BAD429}" srcOrd="0" destOrd="0" presId="urn:microsoft.com/office/officeart/2005/8/layout/hierarchy4"/>
    <dgm:cxn modelId="{DE1CE7AA-A551-4BA2-94B5-A45C82E7D9B1}" srcId="{3D96F4A7-A7A6-49A0-ACF0-4B9200069117}" destId="{A5FC557F-B712-45CF-8178-C6AB78E44BA3}" srcOrd="1" destOrd="0" parTransId="{22CF6C8B-2526-4D0C-A4BA-E29E146C4FEB}" sibTransId="{A9218573-F192-440C-B706-211319D145C2}"/>
    <dgm:cxn modelId="{FBEA9DD1-07E9-48A7-8096-FE298983D415}" type="presOf" srcId="{9A2B1097-41B3-4174-B823-EB881A8CFB40}" destId="{1C362EDE-D011-4A9D-B8EA-E70C8531A71F}" srcOrd="0" destOrd="0" presId="urn:microsoft.com/office/officeart/2005/8/layout/hierarchy4"/>
    <dgm:cxn modelId="{ED8C04AF-8CF9-4620-8EB9-98F68D38801F}" srcId="{9A2B1097-41B3-4174-B823-EB881A8CFB40}" destId="{3D96F4A7-A7A6-49A0-ACF0-4B9200069117}" srcOrd="1" destOrd="0" parTransId="{65D3E77F-947C-49D6-85AB-48AA1214F535}" sibTransId="{3312397B-63C2-4FAB-85A5-FF1DCA82BE26}"/>
    <dgm:cxn modelId="{B6B28F7D-9C87-44E8-B867-31648A425B95}" type="presOf" srcId="{A5FC557F-B712-45CF-8178-C6AB78E44BA3}" destId="{F737C92D-978D-489B-844A-0BF03D7BA2E0}" srcOrd="0" destOrd="0" presId="urn:microsoft.com/office/officeart/2005/8/layout/hierarchy4"/>
    <dgm:cxn modelId="{441DCB3B-CC51-4964-A0DB-7CAE311AB14E}" srcId="{3D96F4A7-A7A6-49A0-ACF0-4B9200069117}" destId="{1C3BE116-6997-43FF-98D4-576EA3A6EED2}" srcOrd="2" destOrd="0" parTransId="{AAA474FB-96DD-481A-8A04-4F340FD2DFCC}" sibTransId="{F496748A-DA25-41DF-A0AE-307D806AC460}"/>
    <dgm:cxn modelId="{3477FCBE-D45E-4737-A32F-D685553B696E}" type="presParOf" srcId="{1C362EDE-D011-4A9D-B8EA-E70C8531A71F}" destId="{D16EABDD-F1BD-46EB-A9E1-EADFB766562C}" srcOrd="0" destOrd="0" presId="urn:microsoft.com/office/officeart/2005/8/layout/hierarchy4"/>
    <dgm:cxn modelId="{2A9CD3E4-714F-4D59-9903-661188D0D45D}" type="presParOf" srcId="{D16EABDD-F1BD-46EB-A9E1-EADFB766562C}" destId="{27C21C79-76E6-4CDC-8CA4-BA92119CDD85}" srcOrd="0" destOrd="0" presId="urn:microsoft.com/office/officeart/2005/8/layout/hierarchy4"/>
    <dgm:cxn modelId="{607A8E47-7B7A-456F-807B-70B992D8453C}" type="presParOf" srcId="{D16EABDD-F1BD-46EB-A9E1-EADFB766562C}" destId="{74D206BF-ADEB-45B8-AEC4-96F89BB75BF6}" srcOrd="1" destOrd="0" presId="urn:microsoft.com/office/officeart/2005/8/layout/hierarchy4"/>
    <dgm:cxn modelId="{845C8B58-DF72-4131-9426-1F786A41A558}" type="presParOf" srcId="{1C362EDE-D011-4A9D-B8EA-E70C8531A71F}" destId="{1B59A32B-5D45-417D-BD35-9A362767CE4C}" srcOrd="1" destOrd="0" presId="urn:microsoft.com/office/officeart/2005/8/layout/hierarchy4"/>
    <dgm:cxn modelId="{4790C217-D9F1-4F6A-AF4D-C3EE8BE478F0}" type="presParOf" srcId="{1C362EDE-D011-4A9D-B8EA-E70C8531A71F}" destId="{FD17E454-D9CA-4D80-BAD9-81A77B464471}" srcOrd="2" destOrd="0" presId="urn:microsoft.com/office/officeart/2005/8/layout/hierarchy4"/>
    <dgm:cxn modelId="{E3569733-3037-4902-A71B-26A5E6A3B060}" type="presParOf" srcId="{FD17E454-D9CA-4D80-BAD9-81A77B464471}" destId="{BCCD91BA-A879-47A4-9E7A-520246BAD429}" srcOrd="0" destOrd="0" presId="urn:microsoft.com/office/officeart/2005/8/layout/hierarchy4"/>
    <dgm:cxn modelId="{9084FE2D-8DE9-4E62-87A1-58ACFF622E69}" type="presParOf" srcId="{FD17E454-D9CA-4D80-BAD9-81A77B464471}" destId="{8296C00C-0B84-408B-81DE-A5A6CBB536FD}" srcOrd="1" destOrd="0" presId="urn:microsoft.com/office/officeart/2005/8/layout/hierarchy4"/>
    <dgm:cxn modelId="{2500A115-BAF3-47C9-9F2F-2D0C0453DD8A}" type="presParOf" srcId="{FD17E454-D9CA-4D80-BAD9-81A77B464471}" destId="{07F658B3-172F-4F99-9A9D-F8FDC0372187}" srcOrd="2" destOrd="0" presId="urn:microsoft.com/office/officeart/2005/8/layout/hierarchy4"/>
    <dgm:cxn modelId="{57D79EB3-8322-4566-90AB-CF04CA92808D}" type="presParOf" srcId="{07F658B3-172F-4F99-9A9D-F8FDC0372187}" destId="{3AA89467-49CE-4A95-9258-32263A04454F}" srcOrd="0" destOrd="0" presId="urn:microsoft.com/office/officeart/2005/8/layout/hierarchy4"/>
    <dgm:cxn modelId="{7754193E-187A-464F-B894-2FFBECA25B65}" type="presParOf" srcId="{3AA89467-49CE-4A95-9258-32263A04454F}" destId="{190E484D-39C1-47F4-984A-B84B78A08C10}" srcOrd="0" destOrd="0" presId="urn:microsoft.com/office/officeart/2005/8/layout/hierarchy4"/>
    <dgm:cxn modelId="{80A85222-B2E2-47E8-83E8-606325D5B69C}" type="presParOf" srcId="{3AA89467-49CE-4A95-9258-32263A04454F}" destId="{5E881D67-C004-4608-A705-765D3FA6F354}" srcOrd="1" destOrd="0" presId="urn:microsoft.com/office/officeart/2005/8/layout/hierarchy4"/>
    <dgm:cxn modelId="{CD4F0A12-0990-4338-B65A-4543ADF7A7E5}" type="presParOf" srcId="{07F658B3-172F-4F99-9A9D-F8FDC0372187}" destId="{D4B0A7CE-8810-4403-99F3-1DA479F83485}" srcOrd="1" destOrd="0" presId="urn:microsoft.com/office/officeart/2005/8/layout/hierarchy4"/>
    <dgm:cxn modelId="{EFE61485-BA63-4818-8E68-5AC3EA086A11}" type="presParOf" srcId="{07F658B3-172F-4F99-9A9D-F8FDC0372187}" destId="{4E15E105-2928-499D-B47D-C977420BF419}" srcOrd="2" destOrd="0" presId="urn:microsoft.com/office/officeart/2005/8/layout/hierarchy4"/>
    <dgm:cxn modelId="{254ABFDA-8478-483B-BB8E-DB6586AE877C}" type="presParOf" srcId="{4E15E105-2928-499D-B47D-C977420BF419}" destId="{F737C92D-978D-489B-844A-0BF03D7BA2E0}" srcOrd="0" destOrd="0" presId="urn:microsoft.com/office/officeart/2005/8/layout/hierarchy4"/>
    <dgm:cxn modelId="{51CED149-66F5-4511-B95A-9E7676AE7B21}" type="presParOf" srcId="{4E15E105-2928-499D-B47D-C977420BF419}" destId="{545D1BF9-B319-4361-A78F-B039AA08DB4B}" srcOrd="1" destOrd="0" presId="urn:microsoft.com/office/officeart/2005/8/layout/hierarchy4"/>
    <dgm:cxn modelId="{A71CC2E6-4C84-4D8B-8DD2-6E3D113C3528}" type="presParOf" srcId="{07F658B3-172F-4F99-9A9D-F8FDC0372187}" destId="{24D79272-7205-4E2E-8A62-2B2C4003599D}" srcOrd="3" destOrd="0" presId="urn:microsoft.com/office/officeart/2005/8/layout/hierarchy4"/>
    <dgm:cxn modelId="{7F95A0C6-7E41-4949-BB28-F028D5E1DEBF}" type="presParOf" srcId="{07F658B3-172F-4F99-9A9D-F8FDC0372187}" destId="{B5CF3D9A-34BE-4FFB-B566-9B36DB62473E}" srcOrd="4" destOrd="0" presId="urn:microsoft.com/office/officeart/2005/8/layout/hierarchy4"/>
    <dgm:cxn modelId="{BE1F76FF-FDC0-4B56-B7EC-2B8602C66B89}" type="presParOf" srcId="{B5CF3D9A-34BE-4FFB-B566-9B36DB62473E}" destId="{27D74D93-7202-4B02-A3FA-CBDE99A54435}" srcOrd="0" destOrd="0" presId="urn:microsoft.com/office/officeart/2005/8/layout/hierarchy4"/>
    <dgm:cxn modelId="{301A8E37-09DD-4697-A7B4-AE172DCCFCD8}" type="presParOf" srcId="{B5CF3D9A-34BE-4FFB-B566-9B36DB62473E}" destId="{EAF440AF-5D4D-4628-84DE-211AF6EEB9FD}"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E004C68-716E-43D5-A6F2-DD8309CE02F4}" type="doc">
      <dgm:prSet loTypeId="urn:microsoft.com/office/officeart/2005/8/layout/bProcess4" loCatId="process" qsTypeId="urn:microsoft.com/office/officeart/2005/8/quickstyle/simple1" qsCatId="simple" csTypeId="urn:microsoft.com/office/officeart/2005/8/colors/accent1_2" csCatId="accent1"/>
      <dgm:spPr/>
      <dgm:t>
        <a:bodyPr/>
        <a:lstStyle/>
        <a:p>
          <a:endParaRPr lang="it-IT"/>
        </a:p>
      </dgm:t>
    </dgm:pt>
    <dgm:pt modelId="{0C04912B-9399-47D4-9B39-8CEE69B91299}">
      <dgm:prSet custT="1"/>
      <dgm:spPr/>
      <dgm:t>
        <a:bodyPr/>
        <a:lstStyle/>
        <a:p>
          <a:pPr rtl="0"/>
          <a:r>
            <a:rPr lang="it-IT" sz="1400" dirty="0" smtClean="0"/>
            <a:t>Forma scritta del contratto, patto di prova, piano formativo</a:t>
          </a:r>
          <a:endParaRPr lang="it-IT" sz="1400" dirty="0"/>
        </a:p>
      </dgm:t>
    </dgm:pt>
    <dgm:pt modelId="{DFD7916A-1E17-4587-AA6F-282E29EFB2CC}" type="parTrans" cxnId="{40F1F0B2-8A33-43AB-B4B5-0DD74D2C8873}">
      <dgm:prSet/>
      <dgm:spPr/>
      <dgm:t>
        <a:bodyPr/>
        <a:lstStyle/>
        <a:p>
          <a:endParaRPr lang="it-IT"/>
        </a:p>
      </dgm:t>
    </dgm:pt>
    <dgm:pt modelId="{CD554158-845F-49C2-95F7-94861CEF6FE7}" type="sibTrans" cxnId="{40F1F0B2-8A33-43AB-B4B5-0DD74D2C8873}">
      <dgm:prSet/>
      <dgm:spPr/>
      <dgm:t>
        <a:bodyPr/>
        <a:lstStyle/>
        <a:p>
          <a:endParaRPr lang="it-IT"/>
        </a:p>
      </dgm:t>
    </dgm:pt>
    <dgm:pt modelId="{2385F50A-8B74-48F2-8775-FC7ACF9CF681}">
      <dgm:prSet custT="1"/>
      <dgm:spPr/>
      <dgm:t>
        <a:bodyPr/>
        <a:lstStyle/>
        <a:p>
          <a:pPr rtl="0"/>
          <a:r>
            <a:rPr lang="it-IT" sz="1400" dirty="0" smtClean="0"/>
            <a:t>Divieto retribuzione a cottimo</a:t>
          </a:r>
          <a:endParaRPr lang="it-IT" sz="1400" dirty="0"/>
        </a:p>
      </dgm:t>
    </dgm:pt>
    <dgm:pt modelId="{1E75CEA6-7B14-4FF9-8C18-086CD46AA65B}" type="parTrans" cxnId="{C620AE18-7174-4E88-9DDE-58F8371E5AB7}">
      <dgm:prSet/>
      <dgm:spPr/>
      <dgm:t>
        <a:bodyPr/>
        <a:lstStyle/>
        <a:p>
          <a:endParaRPr lang="it-IT"/>
        </a:p>
      </dgm:t>
    </dgm:pt>
    <dgm:pt modelId="{8BBE1ED8-EAC9-43F8-AAB7-1327E7EAFD2E}" type="sibTrans" cxnId="{C620AE18-7174-4E88-9DDE-58F8371E5AB7}">
      <dgm:prSet/>
      <dgm:spPr/>
      <dgm:t>
        <a:bodyPr/>
        <a:lstStyle/>
        <a:p>
          <a:endParaRPr lang="it-IT"/>
        </a:p>
      </dgm:t>
    </dgm:pt>
    <dgm:pt modelId="{1EBE05E3-5473-4102-B49F-08355C290AE6}">
      <dgm:prSet custT="1"/>
      <dgm:spPr/>
      <dgm:t>
        <a:bodyPr/>
        <a:lstStyle/>
        <a:p>
          <a:pPr rtl="0"/>
          <a:r>
            <a:rPr lang="it-IT" sz="1400" dirty="0" smtClean="0"/>
            <a:t>Retribuzione: </a:t>
          </a:r>
          <a:r>
            <a:rPr lang="it-IT" sz="1400" dirty="0" err="1" smtClean="0"/>
            <a:t>sottoinquadramento</a:t>
          </a:r>
          <a:r>
            <a:rPr lang="it-IT" sz="1400" dirty="0" smtClean="0"/>
            <a:t>, percentuali</a:t>
          </a:r>
          <a:endParaRPr lang="it-IT" sz="1400" dirty="0"/>
        </a:p>
      </dgm:t>
    </dgm:pt>
    <dgm:pt modelId="{BA299DA2-3C64-4343-B80E-4B7D9831CC29}" type="parTrans" cxnId="{898B84A0-9865-4DBE-B5FD-FC922D8A0FC6}">
      <dgm:prSet/>
      <dgm:spPr/>
      <dgm:t>
        <a:bodyPr/>
        <a:lstStyle/>
        <a:p>
          <a:endParaRPr lang="it-IT"/>
        </a:p>
      </dgm:t>
    </dgm:pt>
    <dgm:pt modelId="{EB637401-A9BC-4DDF-8B31-9AA29F7E043B}" type="sibTrans" cxnId="{898B84A0-9865-4DBE-B5FD-FC922D8A0FC6}">
      <dgm:prSet/>
      <dgm:spPr/>
      <dgm:t>
        <a:bodyPr/>
        <a:lstStyle/>
        <a:p>
          <a:endParaRPr lang="it-IT"/>
        </a:p>
      </dgm:t>
    </dgm:pt>
    <dgm:pt modelId="{251898BF-C718-430C-8753-D3FBB8070299}">
      <dgm:prSet custT="1"/>
      <dgm:spPr/>
      <dgm:t>
        <a:bodyPr/>
        <a:lstStyle/>
        <a:p>
          <a:pPr rtl="0"/>
          <a:r>
            <a:rPr lang="it-IT" sz="1400" dirty="0" smtClean="0"/>
            <a:t>Presenza tutore o referente aziendale</a:t>
          </a:r>
          <a:endParaRPr lang="it-IT" sz="1400" dirty="0"/>
        </a:p>
      </dgm:t>
    </dgm:pt>
    <dgm:pt modelId="{6BD29481-600C-444D-8835-B28FED6BC7A2}" type="parTrans" cxnId="{97CFD227-0748-4807-B0B3-2438CBBAD63E}">
      <dgm:prSet/>
      <dgm:spPr/>
      <dgm:t>
        <a:bodyPr/>
        <a:lstStyle/>
        <a:p>
          <a:endParaRPr lang="it-IT"/>
        </a:p>
      </dgm:t>
    </dgm:pt>
    <dgm:pt modelId="{F5B1E8C7-9E19-486E-85B8-0AE15F3A60D1}" type="sibTrans" cxnId="{97CFD227-0748-4807-B0B3-2438CBBAD63E}">
      <dgm:prSet/>
      <dgm:spPr/>
      <dgm:t>
        <a:bodyPr/>
        <a:lstStyle/>
        <a:p>
          <a:endParaRPr lang="it-IT"/>
        </a:p>
      </dgm:t>
    </dgm:pt>
    <dgm:pt modelId="{E93444EA-581F-47FD-B443-CA86D32CC57D}">
      <dgm:prSet custT="1"/>
      <dgm:spPr/>
      <dgm:t>
        <a:bodyPr/>
        <a:lstStyle/>
        <a:p>
          <a:pPr rtl="0"/>
          <a:r>
            <a:rPr lang="it-IT" sz="1400" dirty="0" smtClean="0"/>
            <a:t>Riconoscimento della qualifica professionale ai fini contrattuali</a:t>
          </a:r>
          <a:endParaRPr lang="it-IT" sz="1400" dirty="0"/>
        </a:p>
      </dgm:t>
    </dgm:pt>
    <dgm:pt modelId="{4E7A202B-DEB0-4FA7-B016-DF4CEEBF95E6}" type="parTrans" cxnId="{6AD4E963-C82E-4C22-B12C-549FEAA8E337}">
      <dgm:prSet/>
      <dgm:spPr/>
      <dgm:t>
        <a:bodyPr/>
        <a:lstStyle/>
        <a:p>
          <a:endParaRPr lang="it-IT"/>
        </a:p>
      </dgm:t>
    </dgm:pt>
    <dgm:pt modelId="{26AB0FF4-9C2F-45E5-A059-F8A36ED3F491}" type="sibTrans" cxnId="{6AD4E963-C82E-4C22-B12C-549FEAA8E337}">
      <dgm:prSet/>
      <dgm:spPr/>
      <dgm:t>
        <a:bodyPr/>
        <a:lstStyle/>
        <a:p>
          <a:endParaRPr lang="it-IT"/>
        </a:p>
      </dgm:t>
    </dgm:pt>
    <dgm:pt modelId="{02E9FE86-08D2-4676-B2A8-A331F4284FDB}">
      <dgm:prSet custT="1"/>
      <dgm:spPr/>
      <dgm:t>
        <a:bodyPr/>
        <a:lstStyle/>
        <a:p>
          <a:pPr rtl="0"/>
          <a:r>
            <a:rPr lang="it-IT" sz="1400" dirty="0" smtClean="0"/>
            <a:t>Registrazione sul libretto formativo della formazione effettuata  e della qualifica professionale</a:t>
          </a:r>
          <a:endParaRPr lang="it-IT" sz="1400" dirty="0"/>
        </a:p>
      </dgm:t>
    </dgm:pt>
    <dgm:pt modelId="{95BBF255-F449-4776-9BB2-A12D8E5E0D4D}" type="parTrans" cxnId="{CA9D34DF-6CC1-49BB-886F-82A6B699A9CE}">
      <dgm:prSet/>
      <dgm:spPr/>
      <dgm:t>
        <a:bodyPr/>
        <a:lstStyle/>
        <a:p>
          <a:endParaRPr lang="it-IT"/>
        </a:p>
      </dgm:t>
    </dgm:pt>
    <dgm:pt modelId="{EC74A64A-6FAF-4F91-954D-3689F553F6BD}" type="sibTrans" cxnId="{CA9D34DF-6CC1-49BB-886F-82A6B699A9CE}">
      <dgm:prSet/>
      <dgm:spPr/>
      <dgm:t>
        <a:bodyPr/>
        <a:lstStyle/>
        <a:p>
          <a:endParaRPr lang="it-IT"/>
        </a:p>
      </dgm:t>
    </dgm:pt>
    <dgm:pt modelId="{8508C6B8-8E1D-4ECE-9F28-DFBAEE839F23}" type="pres">
      <dgm:prSet presAssocID="{3E004C68-716E-43D5-A6F2-DD8309CE02F4}" presName="Name0" presStyleCnt="0">
        <dgm:presLayoutVars>
          <dgm:dir/>
          <dgm:resizeHandles/>
        </dgm:presLayoutVars>
      </dgm:prSet>
      <dgm:spPr/>
      <dgm:t>
        <a:bodyPr/>
        <a:lstStyle/>
        <a:p>
          <a:endParaRPr lang="it-IT"/>
        </a:p>
      </dgm:t>
    </dgm:pt>
    <dgm:pt modelId="{909258AD-8C31-4C86-BA1D-FC909A815A94}" type="pres">
      <dgm:prSet presAssocID="{0C04912B-9399-47D4-9B39-8CEE69B91299}" presName="compNode" presStyleCnt="0"/>
      <dgm:spPr/>
    </dgm:pt>
    <dgm:pt modelId="{CF60C25B-CD8E-405D-B5FB-372949CEBAC2}" type="pres">
      <dgm:prSet presAssocID="{0C04912B-9399-47D4-9B39-8CEE69B91299}" presName="dummyConnPt" presStyleCnt="0"/>
      <dgm:spPr/>
    </dgm:pt>
    <dgm:pt modelId="{5AF1FF1E-5432-4F09-878C-986A4E4CFD1D}" type="pres">
      <dgm:prSet presAssocID="{0C04912B-9399-47D4-9B39-8CEE69B91299}" presName="node" presStyleLbl="node1" presStyleIdx="0" presStyleCnt="6">
        <dgm:presLayoutVars>
          <dgm:bulletEnabled val="1"/>
        </dgm:presLayoutVars>
      </dgm:prSet>
      <dgm:spPr/>
      <dgm:t>
        <a:bodyPr/>
        <a:lstStyle/>
        <a:p>
          <a:endParaRPr lang="it-IT"/>
        </a:p>
      </dgm:t>
    </dgm:pt>
    <dgm:pt modelId="{2C671CFB-28F8-4883-8F94-D2379C229882}" type="pres">
      <dgm:prSet presAssocID="{CD554158-845F-49C2-95F7-94861CEF6FE7}" presName="sibTrans" presStyleLbl="bgSibTrans2D1" presStyleIdx="0" presStyleCnt="5"/>
      <dgm:spPr/>
      <dgm:t>
        <a:bodyPr/>
        <a:lstStyle/>
        <a:p>
          <a:endParaRPr lang="it-IT"/>
        </a:p>
      </dgm:t>
    </dgm:pt>
    <dgm:pt modelId="{4CD6AA95-5E7A-4B38-B219-B6448C9F8F0B}" type="pres">
      <dgm:prSet presAssocID="{2385F50A-8B74-48F2-8775-FC7ACF9CF681}" presName="compNode" presStyleCnt="0"/>
      <dgm:spPr/>
    </dgm:pt>
    <dgm:pt modelId="{20C303A6-2094-4DE0-8309-1A6D1FF32623}" type="pres">
      <dgm:prSet presAssocID="{2385F50A-8B74-48F2-8775-FC7ACF9CF681}" presName="dummyConnPt" presStyleCnt="0"/>
      <dgm:spPr/>
    </dgm:pt>
    <dgm:pt modelId="{6668AF6C-A244-4E71-AC32-84DD66FF63CF}" type="pres">
      <dgm:prSet presAssocID="{2385F50A-8B74-48F2-8775-FC7ACF9CF681}" presName="node" presStyleLbl="node1" presStyleIdx="1" presStyleCnt="6">
        <dgm:presLayoutVars>
          <dgm:bulletEnabled val="1"/>
        </dgm:presLayoutVars>
      </dgm:prSet>
      <dgm:spPr/>
      <dgm:t>
        <a:bodyPr/>
        <a:lstStyle/>
        <a:p>
          <a:endParaRPr lang="it-IT"/>
        </a:p>
      </dgm:t>
    </dgm:pt>
    <dgm:pt modelId="{A449D050-C12F-44DC-B3A2-E13E2D5186A8}" type="pres">
      <dgm:prSet presAssocID="{8BBE1ED8-EAC9-43F8-AAB7-1327E7EAFD2E}" presName="sibTrans" presStyleLbl="bgSibTrans2D1" presStyleIdx="1" presStyleCnt="5"/>
      <dgm:spPr/>
      <dgm:t>
        <a:bodyPr/>
        <a:lstStyle/>
        <a:p>
          <a:endParaRPr lang="it-IT"/>
        </a:p>
      </dgm:t>
    </dgm:pt>
    <dgm:pt modelId="{4D276B12-541C-4F00-9AE4-B939BEDA0FF4}" type="pres">
      <dgm:prSet presAssocID="{1EBE05E3-5473-4102-B49F-08355C290AE6}" presName="compNode" presStyleCnt="0"/>
      <dgm:spPr/>
    </dgm:pt>
    <dgm:pt modelId="{82D39C91-AD8E-49A3-9EE0-B636578933B4}" type="pres">
      <dgm:prSet presAssocID="{1EBE05E3-5473-4102-B49F-08355C290AE6}" presName="dummyConnPt" presStyleCnt="0"/>
      <dgm:spPr/>
    </dgm:pt>
    <dgm:pt modelId="{A8407228-6464-42A6-86E6-4B87C520D9C2}" type="pres">
      <dgm:prSet presAssocID="{1EBE05E3-5473-4102-B49F-08355C290AE6}" presName="node" presStyleLbl="node1" presStyleIdx="2" presStyleCnt="6">
        <dgm:presLayoutVars>
          <dgm:bulletEnabled val="1"/>
        </dgm:presLayoutVars>
      </dgm:prSet>
      <dgm:spPr/>
      <dgm:t>
        <a:bodyPr/>
        <a:lstStyle/>
        <a:p>
          <a:endParaRPr lang="it-IT"/>
        </a:p>
      </dgm:t>
    </dgm:pt>
    <dgm:pt modelId="{C6B5F208-ABB0-4026-BBF7-EE59027054B5}" type="pres">
      <dgm:prSet presAssocID="{EB637401-A9BC-4DDF-8B31-9AA29F7E043B}" presName="sibTrans" presStyleLbl="bgSibTrans2D1" presStyleIdx="2" presStyleCnt="5"/>
      <dgm:spPr/>
      <dgm:t>
        <a:bodyPr/>
        <a:lstStyle/>
        <a:p>
          <a:endParaRPr lang="it-IT"/>
        </a:p>
      </dgm:t>
    </dgm:pt>
    <dgm:pt modelId="{D7FF2C23-EAA0-4DF4-A629-9782177516A0}" type="pres">
      <dgm:prSet presAssocID="{251898BF-C718-430C-8753-D3FBB8070299}" presName="compNode" presStyleCnt="0"/>
      <dgm:spPr/>
    </dgm:pt>
    <dgm:pt modelId="{54217DD8-819F-4657-AD18-45E3970F4CCE}" type="pres">
      <dgm:prSet presAssocID="{251898BF-C718-430C-8753-D3FBB8070299}" presName="dummyConnPt" presStyleCnt="0"/>
      <dgm:spPr/>
    </dgm:pt>
    <dgm:pt modelId="{DE38F623-01FD-479B-A093-FBC89FBF1EA9}" type="pres">
      <dgm:prSet presAssocID="{251898BF-C718-430C-8753-D3FBB8070299}" presName="node" presStyleLbl="node1" presStyleIdx="3" presStyleCnt="6">
        <dgm:presLayoutVars>
          <dgm:bulletEnabled val="1"/>
        </dgm:presLayoutVars>
      </dgm:prSet>
      <dgm:spPr/>
      <dgm:t>
        <a:bodyPr/>
        <a:lstStyle/>
        <a:p>
          <a:endParaRPr lang="it-IT"/>
        </a:p>
      </dgm:t>
    </dgm:pt>
    <dgm:pt modelId="{51BB0A2A-CFA6-410F-A65B-6B8D525C8197}" type="pres">
      <dgm:prSet presAssocID="{F5B1E8C7-9E19-486E-85B8-0AE15F3A60D1}" presName="sibTrans" presStyleLbl="bgSibTrans2D1" presStyleIdx="3" presStyleCnt="5"/>
      <dgm:spPr/>
      <dgm:t>
        <a:bodyPr/>
        <a:lstStyle/>
        <a:p>
          <a:endParaRPr lang="it-IT"/>
        </a:p>
      </dgm:t>
    </dgm:pt>
    <dgm:pt modelId="{B32B829F-FDAE-4E0B-BF79-BD8376D3FF49}" type="pres">
      <dgm:prSet presAssocID="{E93444EA-581F-47FD-B443-CA86D32CC57D}" presName="compNode" presStyleCnt="0"/>
      <dgm:spPr/>
    </dgm:pt>
    <dgm:pt modelId="{CCA93B58-014C-4E96-8A9D-E3B47DDEABB1}" type="pres">
      <dgm:prSet presAssocID="{E93444EA-581F-47FD-B443-CA86D32CC57D}" presName="dummyConnPt" presStyleCnt="0"/>
      <dgm:spPr/>
    </dgm:pt>
    <dgm:pt modelId="{7B5FAB71-F118-453A-9107-6B30FFB4D3EC}" type="pres">
      <dgm:prSet presAssocID="{E93444EA-581F-47FD-B443-CA86D32CC57D}" presName="node" presStyleLbl="node1" presStyleIdx="4" presStyleCnt="6">
        <dgm:presLayoutVars>
          <dgm:bulletEnabled val="1"/>
        </dgm:presLayoutVars>
      </dgm:prSet>
      <dgm:spPr/>
      <dgm:t>
        <a:bodyPr/>
        <a:lstStyle/>
        <a:p>
          <a:endParaRPr lang="it-IT"/>
        </a:p>
      </dgm:t>
    </dgm:pt>
    <dgm:pt modelId="{42BB5657-2117-42E3-93F2-8A7130E51AC3}" type="pres">
      <dgm:prSet presAssocID="{26AB0FF4-9C2F-45E5-A059-F8A36ED3F491}" presName="sibTrans" presStyleLbl="bgSibTrans2D1" presStyleIdx="4" presStyleCnt="5"/>
      <dgm:spPr/>
      <dgm:t>
        <a:bodyPr/>
        <a:lstStyle/>
        <a:p>
          <a:endParaRPr lang="it-IT"/>
        </a:p>
      </dgm:t>
    </dgm:pt>
    <dgm:pt modelId="{C4A0A360-1DD7-45D6-BF89-54654C3556B9}" type="pres">
      <dgm:prSet presAssocID="{02E9FE86-08D2-4676-B2A8-A331F4284FDB}" presName="compNode" presStyleCnt="0"/>
      <dgm:spPr/>
    </dgm:pt>
    <dgm:pt modelId="{B1526131-FC28-4057-9B98-DA54AF3793C9}" type="pres">
      <dgm:prSet presAssocID="{02E9FE86-08D2-4676-B2A8-A331F4284FDB}" presName="dummyConnPt" presStyleCnt="0"/>
      <dgm:spPr/>
    </dgm:pt>
    <dgm:pt modelId="{CD325A19-2FEB-4BBB-AB8B-72CC8522AACF}" type="pres">
      <dgm:prSet presAssocID="{02E9FE86-08D2-4676-B2A8-A331F4284FDB}" presName="node" presStyleLbl="node1" presStyleIdx="5" presStyleCnt="6">
        <dgm:presLayoutVars>
          <dgm:bulletEnabled val="1"/>
        </dgm:presLayoutVars>
      </dgm:prSet>
      <dgm:spPr/>
      <dgm:t>
        <a:bodyPr/>
        <a:lstStyle/>
        <a:p>
          <a:endParaRPr lang="it-IT"/>
        </a:p>
      </dgm:t>
    </dgm:pt>
  </dgm:ptLst>
  <dgm:cxnLst>
    <dgm:cxn modelId="{6AD4E963-C82E-4C22-B12C-549FEAA8E337}" srcId="{3E004C68-716E-43D5-A6F2-DD8309CE02F4}" destId="{E93444EA-581F-47FD-B443-CA86D32CC57D}" srcOrd="4" destOrd="0" parTransId="{4E7A202B-DEB0-4FA7-B016-DF4CEEBF95E6}" sibTransId="{26AB0FF4-9C2F-45E5-A059-F8A36ED3F491}"/>
    <dgm:cxn modelId="{8B42D271-21C4-42D0-92DF-EC8038CEEFE4}" type="presOf" srcId="{26AB0FF4-9C2F-45E5-A059-F8A36ED3F491}" destId="{42BB5657-2117-42E3-93F2-8A7130E51AC3}" srcOrd="0" destOrd="0" presId="urn:microsoft.com/office/officeart/2005/8/layout/bProcess4"/>
    <dgm:cxn modelId="{237B98A9-2449-4DCE-936E-452653095BF2}" type="presOf" srcId="{02E9FE86-08D2-4676-B2A8-A331F4284FDB}" destId="{CD325A19-2FEB-4BBB-AB8B-72CC8522AACF}" srcOrd="0" destOrd="0" presId="urn:microsoft.com/office/officeart/2005/8/layout/bProcess4"/>
    <dgm:cxn modelId="{FA09E30B-6268-47E4-A3ED-0769E64DAA65}" type="presOf" srcId="{E93444EA-581F-47FD-B443-CA86D32CC57D}" destId="{7B5FAB71-F118-453A-9107-6B30FFB4D3EC}" srcOrd="0" destOrd="0" presId="urn:microsoft.com/office/officeart/2005/8/layout/bProcess4"/>
    <dgm:cxn modelId="{B1999046-2909-444F-A555-913B9F43F358}" type="presOf" srcId="{EB637401-A9BC-4DDF-8B31-9AA29F7E043B}" destId="{C6B5F208-ABB0-4026-BBF7-EE59027054B5}" srcOrd="0" destOrd="0" presId="urn:microsoft.com/office/officeart/2005/8/layout/bProcess4"/>
    <dgm:cxn modelId="{CFB94C17-E7B0-4755-84BB-BC51B399BC02}" type="presOf" srcId="{CD554158-845F-49C2-95F7-94861CEF6FE7}" destId="{2C671CFB-28F8-4883-8F94-D2379C229882}" srcOrd="0" destOrd="0" presId="urn:microsoft.com/office/officeart/2005/8/layout/bProcess4"/>
    <dgm:cxn modelId="{CA9D34DF-6CC1-49BB-886F-82A6B699A9CE}" srcId="{3E004C68-716E-43D5-A6F2-DD8309CE02F4}" destId="{02E9FE86-08D2-4676-B2A8-A331F4284FDB}" srcOrd="5" destOrd="0" parTransId="{95BBF255-F449-4776-9BB2-A12D8E5E0D4D}" sibTransId="{EC74A64A-6FAF-4F91-954D-3689F553F6BD}"/>
    <dgm:cxn modelId="{40F1F0B2-8A33-43AB-B4B5-0DD74D2C8873}" srcId="{3E004C68-716E-43D5-A6F2-DD8309CE02F4}" destId="{0C04912B-9399-47D4-9B39-8CEE69B91299}" srcOrd="0" destOrd="0" parTransId="{DFD7916A-1E17-4587-AA6F-282E29EFB2CC}" sibTransId="{CD554158-845F-49C2-95F7-94861CEF6FE7}"/>
    <dgm:cxn modelId="{B8F36AC2-BEA7-44AB-B4A3-54E5D146C540}" type="presOf" srcId="{251898BF-C718-430C-8753-D3FBB8070299}" destId="{DE38F623-01FD-479B-A093-FBC89FBF1EA9}" srcOrd="0" destOrd="0" presId="urn:microsoft.com/office/officeart/2005/8/layout/bProcess4"/>
    <dgm:cxn modelId="{5E3183F5-3EF6-4500-B5CF-9332AC1CA03E}" type="presOf" srcId="{3E004C68-716E-43D5-A6F2-DD8309CE02F4}" destId="{8508C6B8-8E1D-4ECE-9F28-DFBAEE839F23}" srcOrd="0" destOrd="0" presId="urn:microsoft.com/office/officeart/2005/8/layout/bProcess4"/>
    <dgm:cxn modelId="{0FFE30BB-9BF2-4355-B295-615EABC164BD}" type="presOf" srcId="{8BBE1ED8-EAC9-43F8-AAB7-1327E7EAFD2E}" destId="{A449D050-C12F-44DC-B3A2-E13E2D5186A8}" srcOrd="0" destOrd="0" presId="urn:microsoft.com/office/officeart/2005/8/layout/bProcess4"/>
    <dgm:cxn modelId="{92490327-782C-45C8-B7D2-4A2240D09DDE}" type="presOf" srcId="{1EBE05E3-5473-4102-B49F-08355C290AE6}" destId="{A8407228-6464-42A6-86E6-4B87C520D9C2}" srcOrd="0" destOrd="0" presId="urn:microsoft.com/office/officeart/2005/8/layout/bProcess4"/>
    <dgm:cxn modelId="{269CE374-4F96-4252-8C5E-F735D7A9A5F3}" type="presOf" srcId="{2385F50A-8B74-48F2-8775-FC7ACF9CF681}" destId="{6668AF6C-A244-4E71-AC32-84DD66FF63CF}" srcOrd="0" destOrd="0" presId="urn:microsoft.com/office/officeart/2005/8/layout/bProcess4"/>
    <dgm:cxn modelId="{8C6E1359-2105-42CC-A63A-DEAAD2BE3F3F}" type="presOf" srcId="{F5B1E8C7-9E19-486E-85B8-0AE15F3A60D1}" destId="{51BB0A2A-CFA6-410F-A65B-6B8D525C8197}" srcOrd="0" destOrd="0" presId="urn:microsoft.com/office/officeart/2005/8/layout/bProcess4"/>
    <dgm:cxn modelId="{C6E42B19-6FEC-43C5-8EE1-D9A8C83096CE}" type="presOf" srcId="{0C04912B-9399-47D4-9B39-8CEE69B91299}" destId="{5AF1FF1E-5432-4F09-878C-986A4E4CFD1D}" srcOrd="0" destOrd="0" presId="urn:microsoft.com/office/officeart/2005/8/layout/bProcess4"/>
    <dgm:cxn modelId="{C620AE18-7174-4E88-9DDE-58F8371E5AB7}" srcId="{3E004C68-716E-43D5-A6F2-DD8309CE02F4}" destId="{2385F50A-8B74-48F2-8775-FC7ACF9CF681}" srcOrd="1" destOrd="0" parTransId="{1E75CEA6-7B14-4FF9-8C18-086CD46AA65B}" sibTransId="{8BBE1ED8-EAC9-43F8-AAB7-1327E7EAFD2E}"/>
    <dgm:cxn modelId="{97CFD227-0748-4807-B0B3-2438CBBAD63E}" srcId="{3E004C68-716E-43D5-A6F2-DD8309CE02F4}" destId="{251898BF-C718-430C-8753-D3FBB8070299}" srcOrd="3" destOrd="0" parTransId="{6BD29481-600C-444D-8835-B28FED6BC7A2}" sibTransId="{F5B1E8C7-9E19-486E-85B8-0AE15F3A60D1}"/>
    <dgm:cxn modelId="{898B84A0-9865-4DBE-B5FD-FC922D8A0FC6}" srcId="{3E004C68-716E-43D5-A6F2-DD8309CE02F4}" destId="{1EBE05E3-5473-4102-B49F-08355C290AE6}" srcOrd="2" destOrd="0" parTransId="{BA299DA2-3C64-4343-B80E-4B7D9831CC29}" sibTransId="{EB637401-A9BC-4DDF-8B31-9AA29F7E043B}"/>
    <dgm:cxn modelId="{DAA38CEC-5042-4951-BD62-D70B7C9AB83F}" type="presParOf" srcId="{8508C6B8-8E1D-4ECE-9F28-DFBAEE839F23}" destId="{909258AD-8C31-4C86-BA1D-FC909A815A94}" srcOrd="0" destOrd="0" presId="urn:microsoft.com/office/officeart/2005/8/layout/bProcess4"/>
    <dgm:cxn modelId="{052BBE1B-06D0-4108-8E58-9BBA1C9A8FD2}" type="presParOf" srcId="{909258AD-8C31-4C86-BA1D-FC909A815A94}" destId="{CF60C25B-CD8E-405D-B5FB-372949CEBAC2}" srcOrd="0" destOrd="0" presId="urn:microsoft.com/office/officeart/2005/8/layout/bProcess4"/>
    <dgm:cxn modelId="{E88EC8B7-F109-4901-A450-EBB7F962B6A1}" type="presParOf" srcId="{909258AD-8C31-4C86-BA1D-FC909A815A94}" destId="{5AF1FF1E-5432-4F09-878C-986A4E4CFD1D}" srcOrd="1" destOrd="0" presId="urn:microsoft.com/office/officeart/2005/8/layout/bProcess4"/>
    <dgm:cxn modelId="{C6D40378-B733-488E-A109-21668B9D385D}" type="presParOf" srcId="{8508C6B8-8E1D-4ECE-9F28-DFBAEE839F23}" destId="{2C671CFB-28F8-4883-8F94-D2379C229882}" srcOrd="1" destOrd="0" presId="urn:microsoft.com/office/officeart/2005/8/layout/bProcess4"/>
    <dgm:cxn modelId="{D90C1F7A-9C18-444C-AF9A-5887993799AF}" type="presParOf" srcId="{8508C6B8-8E1D-4ECE-9F28-DFBAEE839F23}" destId="{4CD6AA95-5E7A-4B38-B219-B6448C9F8F0B}" srcOrd="2" destOrd="0" presId="urn:microsoft.com/office/officeart/2005/8/layout/bProcess4"/>
    <dgm:cxn modelId="{EEB56D7B-323D-4FC4-A0B8-17F654B12284}" type="presParOf" srcId="{4CD6AA95-5E7A-4B38-B219-B6448C9F8F0B}" destId="{20C303A6-2094-4DE0-8309-1A6D1FF32623}" srcOrd="0" destOrd="0" presId="urn:microsoft.com/office/officeart/2005/8/layout/bProcess4"/>
    <dgm:cxn modelId="{3BC4A17B-7D6A-47AD-B0D6-F72BC8B635B7}" type="presParOf" srcId="{4CD6AA95-5E7A-4B38-B219-B6448C9F8F0B}" destId="{6668AF6C-A244-4E71-AC32-84DD66FF63CF}" srcOrd="1" destOrd="0" presId="urn:microsoft.com/office/officeart/2005/8/layout/bProcess4"/>
    <dgm:cxn modelId="{8235B5A4-663B-4DAD-88BC-C5E7D7FD0413}" type="presParOf" srcId="{8508C6B8-8E1D-4ECE-9F28-DFBAEE839F23}" destId="{A449D050-C12F-44DC-B3A2-E13E2D5186A8}" srcOrd="3" destOrd="0" presId="urn:microsoft.com/office/officeart/2005/8/layout/bProcess4"/>
    <dgm:cxn modelId="{17A12335-1815-49E2-9094-6C09C5CC927E}" type="presParOf" srcId="{8508C6B8-8E1D-4ECE-9F28-DFBAEE839F23}" destId="{4D276B12-541C-4F00-9AE4-B939BEDA0FF4}" srcOrd="4" destOrd="0" presId="urn:microsoft.com/office/officeart/2005/8/layout/bProcess4"/>
    <dgm:cxn modelId="{37310431-6D81-4F62-B4EA-C3CCF2178B50}" type="presParOf" srcId="{4D276B12-541C-4F00-9AE4-B939BEDA0FF4}" destId="{82D39C91-AD8E-49A3-9EE0-B636578933B4}" srcOrd="0" destOrd="0" presId="urn:microsoft.com/office/officeart/2005/8/layout/bProcess4"/>
    <dgm:cxn modelId="{A632B90F-49D2-4F9E-9E1E-217D78B1C64E}" type="presParOf" srcId="{4D276B12-541C-4F00-9AE4-B939BEDA0FF4}" destId="{A8407228-6464-42A6-86E6-4B87C520D9C2}" srcOrd="1" destOrd="0" presId="urn:microsoft.com/office/officeart/2005/8/layout/bProcess4"/>
    <dgm:cxn modelId="{3B30490D-7AAE-4999-A5A3-B8D7D4C79FC8}" type="presParOf" srcId="{8508C6B8-8E1D-4ECE-9F28-DFBAEE839F23}" destId="{C6B5F208-ABB0-4026-BBF7-EE59027054B5}" srcOrd="5" destOrd="0" presId="urn:microsoft.com/office/officeart/2005/8/layout/bProcess4"/>
    <dgm:cxn modelId="{D365733C-1CB8-4421-872F-E9BA7C22F20F}" type="presParOf" srcId="{8508C6B8-8E1D-4ECE-9F28-DFBAEE839F23}" destId="{D7FF2C23-EAA0-4DF4-A629-9782177516A0}" srcOrd="6" destOrd="0" presId="urn:microsoft.com/office/officeart/2005/8/layout/bProcess4"/>
    <dgm:cxn modelId="{2403D235-913C-4FFB-9ED8-9FDC5ADDCC3C}" type="presParOf" srcId="{D7FF2C23-EAA0-4DF4-A629-9782177516A0}" destId="{54217DD8-819F-4657-AD18-45E3970F4CCE}" srcOrd="0" destOrd="0" presId="urn:microsoft.com/office/officeart/2005/8/layout/bProcess4"/>
    <dgm:cxn modelId="{2ACB818A-8895-4A60-8A69-9E1A7396D9A9}" type="presParOf" srcId="{D7FF2C23-EAA0-4DF4-A629-9782177516A0}" destId="{DE38F623-01FD-479B-A093-FBC89FBF1EA9}" srcOrd="1" destOrd="0" presId="urn:microsoft.com/office/officeart/2005/8/layout/bProcess4"/>
    <dgm:cxn modelId="{B0A930B7-BD73-4AC7-AB54-B3344BE5ADC5}" type="presParOf" srcId="{8508C6B8-8E1D-4ECE-9F28-DFBAEE839F23}" destId="{51BB0A2A-CFA6-410F-A65B-6B8D525C8197}" srcOrd="7" destOrd="0" presId="urn:microsoft.com/office/officeart/2005/8/layout/bProcess4"/>
    <dgm:cxn modelId="{92EE1513-8810-414D-BED7-B5C5EF1D5DE8}" type="presParOf" srcId="{8508C6B8-8E1D-4ECE-9F28-DFBAEE839F23}" destId="{B32B829F-FDAE-4E0B-BF79-BD8376D3FF49}" srcOrd="8" destOrd="0" presId="urn:microsoft.com/office/officeart/2005/8/layout/bProcess4"/>
    <dgm:cxn modelId="{17994B56-18E9-4B1C-874B-49B9B68EC233}" type="presParOf" srcId="{B32B829F-FDAE-4E0B-BF79-BD8376D3FF49}" destId="{CCA93B58-014C-4E96-8A9D-E3B47DDEABB1}" srcOrd="0" destOrd="0" presId="urn:microsoft.com/office/officeart/2005/8/layout/bProcess4"/>
    <dgm:cxn modelId="{921C9B81-4918-4E83-9C5F-DC2C8426272D}" type="presParOf" srcId="{B32B829F-FDAE-4E0B-BF79-BD8376D3FF49}" destId="{7B5FAB71-F118-453A-9107-6B30FFB4D3EC}" srcOrd="1" destOrd="0" presId="urn:microsoft.com/office/officeart/2005/8/layout/bProcess4"/>
    <dgm:cxn modelId="{60C9BEE6-01F9-43C9-8814-84A93C21585E}" type="presParOf" srcId="{8508C6B8-8E1D-4ECE-9F28-DFBAEE839F23}" destId="{42BB5657-2117-42E3-93F2-8A7130E51AC3}" srcOrd="9" destOrd="0" presId="urn:microsoft.com/office/officeart/2005/8/layout/bProcess4"/>
    <dgm:cxn modelId="{C9C185C6-11C6-47AE-8EAE-B8B161181F78}" type="presParOf" srcId="{8508C6B8-8E1D-4ECE-9F28-DFBAEE839F23}" destId="{C4A0A360-1DD7-45D6-BF89-54654C3556B9}" srcOrd="10" destOrd="0" presId="urn:microsoft.com/office/officeart/2005/8/layout/bProcess4"/>
    <dgm:cxn modelId="{6FF9873B-F7F7-49F2-AD0D-14B26968237F}" type="presParOf" srcId="{C4A0A360-1DD7-45D6-BF89-54654C3556B9}" destId="{B1526131-FC28-4057-9B98-DA54AF3793C9}" srcOrd="0" destOrd="0" presId="urn:microsoft.com/office/officeart/2005/8/layout/bProcess4"/>
    <dgm:cxn modelId="{9A9D0CE1-12B3-4A17-BB2A-6771CD7868FF}" type="presParOf" srcId="{C4A0A360-1DD7-45D6-BF89-54654C3556B9}" destId="{CD325A19-2FEB-4BBB-AB8B-72CC8522AACF}"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D7DB8D7-A4FF-430D-81A0-B3D88CE15AC1}"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it-IT"/>
        </a:p>
      </dgm:t>
    </dgm:pt>
    <dgm:pt modelId="{09A20A90-56FC-4C71-85DB-AD863B8D4E54}">
      <dgm:prSet/>
      <dgm:spPr/>
      <dgm:t>
        <a:bodyPr/>
        <a:lstStyle/>
        <a:p>
          <a:pPr rtl="0"/>
          <a:r>
            <a:rPr lang="it-IT" smtClean="0"/>
            <a:t>Divieto per le parti di recedere dal contratto durante il periodo di formazione in assenza di una giusta causa o di un giustificato motivo;</a:t>
          </a:r>
          <a:endParaRPr lang="it-IT"/>
        </a:p>
      </dgm:t>
    </dgm:pt>
    <dgm:pt modelId="{CBE457B4-C9AB-4EDB-B909-A698F7F08C7F}" type="parTrans" cxnId="{E1969214-B9A4-4E0B-9A61-496A0F455CF0}">
      <dgm:prSet/>
      <dgm:spPr/>
      <dgm:t>
        <a:bodyPr/>
        <a:lstStyle/>
        <a:p>
          <a:endParaRPr lang="it-IT"/>
        </a:p>
      </dgm:t>
    </dgm:pt>
    <dgm:pt modelId="{5CB70133-E230-4A4E-8E0D-84A9BE5CEC02}" type="sibTrans" cxnId="{E1969214-B9A4-4E0B-9A61-496A0F455CF0}">
      <dgm:prSet/>
      <dgm:spPr/>
      <dgm:t>
        <a:bodyPr/>
        <a:lstStyle/>
        <a:p>
          <a:endParaRPr lang="it-IT"/>
        </a:p>
      </dgm:t>
    </dgm:pt>
    <dgm:pt modelId="{D20E8F5A-A212-4A4F-81AD-F91ED7669E59}">
      <dgm:prSet/>
      <dgm:spPr/>
      <dgm:t>
        <a:bodyPr/>
        <a:lstStyle/>
        <a:p>
          <a:pPr rtl="0"/>
          <a:r>
            <a:rPr lang="it-IT" dirty="0" smtClean="0"/>
            <a:t>Possibilità per le parti di recedere dal contratto con preavviso decorrente dal termine del periodo di formazione  art. 2118 c.c. Se nessuna delle parti recede  trasformazione a tempo indeterminato.</a:t>
          </a:r>
          <a:endParaRPr lang="it-IT" dirty="0"/>
        </a:p>
      </dgm:t>
    </dgm:pt>
    <dgm:pt modelId="{8344AA9F-D6C7-4366-B415-85B489986436}" type="parTrans" cxnId="{4953DD2A-C211-4906-97F1-FA15470F299D}">
      <dgm:prSet/>
      <dgm:spPr/>
      <dgm:t>
        <a:bodyPr/>
        <a:lstStyle/>
        <a:p>
          <a:endParaRPr lang="it-IT"/>
        </a:p>
      </dgm:t>
    </dgm:pt>
    <dgm:pt modelId="{832D7940-C8BC-4527-9E4A-FF603A2A78EA}" type="sibTrans" cxnId="{4953DD2A-C211-4906-97F1-FA15470F299D}">
      <dgm:prSet/>
      <dgm:spPr/>
      <dgm:t>
        <a:bodyPr/>
        <a:lstStyle/>
        <a:p>
          <a:endParaRPr lang="it-IT"/>
        </a:p>
      </dgm:t>
    </dgm:pt>
    <dgm:pt modelId="{B820D44F-A3A4-45D8-8952-20BE68F3220C}" type="pres">
      <dgm:prSet presAssocID="{5D7DB8D7-A4FF-430D-81A0-B3D88CE15AC1}" presName="linear" presStyleCnt="0">
        <dgm:presLayoutVars>
          <dgm:animLvl val="lvl"/>
          <dgm:resizeHandles val="exact"/>
        </dgm:presLayoutVars>
      </dgm:prSet>
      <dgm:spPr/>
      <dgm:t>
        <a:bodyPr/>
        <a:lstStyle/>
        <a:p>
          <a:endParaRPr lang="it-IT"/>
        </a:p>
      </dgm:t>
    </dgm:pt>
    <dgm:pt modelId="{4735CBE6-43D8-4801-AB5C-87615627E696}" type="pres">
      <dgm:prSet presAssocID="{09A20A90-56FC-4C71-85DB-AD863B8D4E54}" presName="parentText" presStyleLbl="node1" presStyleIdx="0" presStyleCnt="2">
        <dgm:presLayoutVars>
          <dgm:chMax val="0"/>
          <dgm:bulletEnabled val="1"/>
        </dgm:presLayoutVars>
      </dgm:prSet>
      <dgm:spPr/>
      <dgm:t>
        <a:bodyPr/>
        <a:lstStyle/>
        <a:p>
          <a:endParaRPr lang="it-IT"/>
        </a:p>
      </dgm:t>
    </dgm:pt>
    <dgm:pt modelId="{4A52CCAA-A792-4984-9DF8-0C7BD7B47C44}" type="pres">
      <dgm:prSet presAssocID="{5CB70133-E230-4A4E-8E0D-84A9BE5CEC02}" presName="spacer" presStyleCnt="0"/>
      <dgm:spPr/>
    </dgm:pt>
    <dgm:pt modelId="{EA231428-3ECB-4DF0-BFE4-5EE652ECDEEF}" type="pres">
      <dgm:prSet presAssocID="{D20E8F5A-A212-4A4F-81AD-F91ED7669E59}" presName="parentText" presStyleLbl="node1" presStyleIdx="1" presStyleCnt="2">
        <dgm:presLayoutVars>
          <dgm:chMax val="0"/>
          <dgm:bulletEnabled val="1"/>
        </dgm:presLayoutVars>
      </dgm:prSet>
      <dgm:spPr/>
      <dgm:t>
        <a:bodyPr/>
        <a:lstStyle/>
        <a:p>
          <a:endParaRPr lang="it-IT"/>
        </a:p>
      </dgm:t>
    </dgm:pt>
  </dgm:ptLst>
  <dgm:cxnLst>
    <dgm:cxn modelId="{9A647DA1-3487-4B41-AF19-4121B0A0907C}" type="presOf" srcId="{D20E8F5A-A212-4A4F-81AD-F91ED7669E59}" destId="{EA231428-3ECB-4DF0-BFE4-5EE652ECDEEF}" srcOrd="0" destOrd="0" presId="urn:microsoft.com/office/officeart/2005/8/layout/vList2"/>
    <dgm:cxn modelId="{E1969214-B9A4-4E0B-9A61-496A0F455CF0}" srcId="{5D7DB8D7-A4FF-430D-81A0-B3D88CE15AC1}" destId="{09A20A90-56FC-4C71-85DB-AD863B8D4E54}" srcOrd="0" destOrd="0" parTransId="{CBE457B4-C9AB-4EDB-B909-A698F7F08C7F}" sibTransId="{5CB70133-E230-4A4E-8E0D-84A9BE5CEC02}"/>
    <dgm:cxn modelId="{ABE68968-57DF-4147-A503-021DE8B4D7AD}" type="presOf" srcId="{09A20A90-56FC-4C71-85DB-AD863B8D4E54}" destId="{4735CBE6-43D8-4801-AB5C-87615627E696}" srcOrd="0" destOrd="0" presId="urn:microsoft.com/office/officeart/2005/8/layout/vList2"/>
    <dgm:cxn modelId="{4953DD2A-C211-4906-97F1-FA15470F299D}" srcId="{5D7DB8D7-A4FF-430D-81A0-B3D88CE15AC1}" destId="{D20E8F5A-A212-4A4F-81AD-F91ED7669E59}" srcOrd="1" destOrd="0" parTransId="{8344AA9F-D6C7-4366-B415-85B489986436}" sibTransId="{832D7940-C8BC-4527-9E4A-FF603A2A78EA}"/>
    <dgm:cxn modelId="{1C43AEAA-6A76-4A82-AB53-3680645DEC44}" type="presOf" srcId="{5D7DB8D7-A4FF-430D-81A0-B3D88CE15AC1}" destId="{B820D44F-A3A4-45D8-8952-20BE68F3220C}" srcOrd="0" destOrd="0" presId="urn:microsoft.com/office/officeart/2005/8/layout/vList2"/>
    <dgm:cxn modelId="{563826A7-E44C-4D65-B14A-17F3694DF71C}" type="presParOf" srcId="{B820D44F-A3A4-45D8-8952-20BE68F3220C}" destId="{4735CBE6-43D8-4801-AB5C-87615627E696}" srcOrd="0" destOrd="0" presId="urn:microsoft.com/office/officeart/2005/8/layout/vList2"/>
    <dgm:cxn modelId="{F99AC37B-2D9D-4115-AF4D-BB0A72433709}" type="presParOf" srcId="{B820D44F-A3A4-45D8-8952-20BE68F3220C}" destId="{4A52CCAA-A792-4984-9DF8-0C7BD7B47C44}" srcOrd="1" destOrd="0" presId="urn:microsoft.com/office/officeart/2005/8/layout/vList2"/>
    <dgm:cxn modelId="{E526F1D9-842D-4C1C-9992-DA1949FD5B4B}" type="presParOf" srcId="{B820D44F-A3A4-45D8-8952-20BE68F3220C}" destId="{EA231428-3ECB-4DF0-BFE4-5EE652ECDEEF}"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2C51B2B-7EB4-44F0-95CE-830388DBECEB}"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it-IT"/>
        </a:p>
      </dgm:t>
    </dgm:pt>
    <dgm:pt modelId="{BA1F4D67-3018-47A2-9497-7126602ED0C0}">
      <dgm:prSet/>
      <dgm:spPr/>
      <dgm:t>
        <a:bodyPr/>
        <a:lstStyle/>
        <a:p>
          <a:pPr rtl="0"/>
          <a:r>
            <a:rPr lang="it-IT" b="1" dirty="0" smtClean="0"/>
            <a:t>Accordo terziario: </a:t>
          </a:r>
          <a:r>
            <a:rPr lang="it-IT" dirty="0" smtClean="0"/>
            <a:t>il periodo di formazione dovrà terminare di norma 30 giorni prima della scadenza del contratto di apprendistato. Qualora una delle parti intenda recedere dal rapporto  dovrà comunicarlo con preavviso scritto pari a 30 giorni decorrente dalla scadenza del periodo di formazione.</a:t>
          </a:r>
          <a:endParaRPr lang="it-IT" dirty="0"/>
        </a:p>
      </dgm:t>
    </dgm:pt>
    <dgm:pt modelId="{D9C7F36E-AEE9-4C6C-8132-CFB2ED193505}" type="parTrans" cxnId="{85F87595-8A57-428F-91E5-CBB8BC64F0CD}">
      <dgm:prSet/>
      <dgm:spPr/>
      <dgm:t>
        <a:bodyPr/>
        <a:lstStyle/>
        <a:p>
          <a:endParaRPr lang="it-IT"/>
        </a:p>
      </dgm:t>
    </dgm:pt>
    <dgm:pt modelId="{1BFD374C-55D0-448D-B953-FD86E0E2CFDB}" type="sibTrans" cxnId="{85F87595-8A57-428F-91E5-CBB8BC64F0CD}">
      <dgm:prSet/>
      <dgm:spPr/>
      <dgm:t>
        <a:bodyPr/>
        <a:lstStyle/>
        <a:p>
          <a:endParaRPr lang="it-IT"/>
        </a:p>
      </dgm:t>
    </dgm:pt>
    <dgm:pt modelId="{7BB7F601-FE36-491E-A9F3-72049DD828A2}">
      <dgm:prSet/>
      <dgm:spPr/>
      <dgm:t>
        <a:bodyPr/>
        <a:lstStyle/>
        <a:p>
          <a:pPr rtl="0"/>
          <a:r>
            <a:rPr lang="it-IT" b="1" dirty="0" smtClean="0"/>
            <a:t>Accordo turismo: </a:t>
          </a:r>
          <a:r>
            <a:rPr lang="it-IT" b="0" dirty="0" smtClean="0"/>
            <a:t>q</a:t>
          </a:r>
          <a:r>
            <a:rPr lang="it-IT" dirty="0" smtClean="0"/>
            <a:t>ualora una delle parti intenda recedere dal rapporto  dovrà comunicarlo con preavviso scritto pari a 30 giorni decorrente dalla scadenza del periodo di formazione.</a:t>
          </a:r>
        </a:p>
        <a:p>
          <a:pPr rtl="0"/>
          <a:endParaRPr lang="it-IT" dirty="0" smtClean="0"/>
        </a:p>
        <a:p>
          <a:pPr rtl="0"/>
          <a:r>
            <a:rPr lang="it-IT" smtClean="0"/>
            <a:t>Modifiche DDL lavoro</a:t>
          </a:r>
          <a:endParaRPr lang="it-IT" dirty="0"/>
        </a:p>
      </dgm:t>
    </dgm:pt>
    <dgm:pt modelId="{100276CE-6985-4CFE-8828-054855D3A07B}" type="parTrans" cxnId="{40E7C2D1-0272-4A36-981D-56C6EDB1AF1B}">
      <dgm:prSet/>
      <dgm:spPr/>
      <dgm:t>
        <a:bodyPr/>
        <a:lstStyle/>
        <a:p>
          <a:endParaRPr lang="it-IT"/>
        </a:p>
      </dgm:t>
    </dgm:pt>
    <dgm:pt modelId="{D88B4914-756F-4F2B-8917-5F20EBC28A2D}" type="sibTrans" cxnId="{40E7C2D1-0272-4A36-981D-56C6EDB1AF1B}">
      <dgm:prSet/>
      <dgm:spPr/>
      <dgm:t>
        <a:bodyPr/>
        <a:lstStyle/>
        <a:p>
          <a:endParaRPr lang="it-IT"/>
        </a:p>
      </dgm:t>
    </dgm:pt>
    <dgm:pt modelId="{B9D4B9B1-7997-498C-8C6A-83BB40BC1670}" type="pres">
      <dgm:prSet presAssocID="{12C51B2B-7EB4-44F0-95CE-830388DBECEB}" presName="Name0" presStyleCnt="0">
        <dgm:presLayoutVars>
          <dgm:chMax val="7"/>
          <dgm:dir/>
          <dgm:animLvl val="lvl"/>
          <dgm:resizeHandles val="exact"/>
        </dgm:presLayoutVars>
      </dgm:prSet>
      <dgm:spPr/>
      <dgm:t>
        <a:bodyPr/>
        <a:lstStyle/>
        <a:p>
          <a:endParaRPr lang="it-IT"/>
        </a:p>
      </dgm:t>
    </dgm:pt>
    <dgm:pt modelId="{03C84E23-8E81-4C25-B294-10FDF905FF45}" type="pres">
      <dgm:prSet presAssocID="{BA1F4D67-3018-47A2-9497-7126602ED0C0}" presName="circle1" presStyleLbl="node1" presStyleIdx="0" presStyleCnt="2"/>
      <dgm:spPr/>
    </dgm:pt>
    <dgm:pt modelId="{EC02B71A-EA6A-4041-9149-8A57975F53E7}" type="pres">
      <dgm:prSet presAssocID="{BA1F4D67-3018-47A2-9497-7126602ED0C0}" presName="space" presStyleCnt="0"/>
      <dgm:spPr/>
    </dgm:pt>
    <dgm:pt modelId="{CBAC8A6C-4CB8-40C6-B47F-F7CDD3E95F85}" type="pres">
      <dgm:prSet presAssocID="{BA1F4D67-3018-47A2-9497-7126602ED0C0}" presName="rect1" presStyleLbl="alignAcc1" presStyleIdx="0" presStyleCnt="2"/>
      <dgm:spPr/>
      <dgm:t>
        <a:bodyPr/>
        <a:lstStyle/>
        <a:p>
          <a:endParaRPr lang="it-IT"/>
        </a:p>
      </dgm:t>
    </dgm:pt>
    <dgm:pt modelId="{2FF08079-DB6F-4ADC-B30C-6C0E85684DE1}" type="pres">
      <dgm:prSet presAssocID="{7BB7F601-FE36-491E-A9F3-72049DD828A2}" presName="vertSpace2" presStyleLbl="node1" presStyleIdx="0" presStyleCnt="2"/>
      <dgm:spPr/>
    </dgm:pt>
    <dgm:pt modelId="{E1F2EBC8-0980-4D3E-9ACD-647EB01049B3}" type="pres">
      <dgm:prSet presAssocID="{7BB7F601-FE36-491E-A9F3-72049DD828A2}" presName="circle2" presStyleLbl="node1" presStyleIdx="1" presStyleCnt="2"/>
      <dgm:spPr/>
    </dgm:pt>
    <dgm:pt modelId="{3AB5F914-6798-4E4C-ADB8-D120835D8CBA}" type="pres">
      <dgm:prSet presAssocID="{7BB7F601-FE36-491E-A9F3-72049DD828A2}" presName="rect2" presStyleLbl="alignAcc1" presStyleIdx="1" presStyleCnt="2"/>
      <dgm:spPr/>
      <dgm:t>
        <a:bodyPr/>
        <a:lstStyle/>
        <a:p>
          <a:endParaRPr lang="it-IT"/>
        </a:p>
      </dgm:t>
    </dgm:pt>
    <dgm:pt modelId="{B30771C4-F847-475D-9B78-01055E906389}" type="pres">
      <dgm:prSet presAssocID="{BA1F4D67-3018-47A2-9497-7126602ED0C0}" presName="rect1ParTxNoCh" presStyleLbl="alignAcc1" presStyleIdx="1" presStyleCnt="2">
        <dgm:presLayoutVars>
          <dgm:chMax val="1"/>
          <dgm:bulletEnabled val="1"/>
        </dgm:presLayoutVars>
      </dgm:prSet>
      <dgm:spPr/>
      <dgm:t>
        <a:bodyPr/>
        <a:lstStyle/>
        <a:p>
          <a:endParaRPr lang="it-IT"/>
        </a:p>
      </dgm:t>
    </dgm:pt>
    <dgm:pt modelId="{F0C7B64C-AA53-4630-BBB4-6068E7D92DAE}" type="pres">
      <dgm:prSet presAssocID="{7BB7F601-FE36-491E-A9F3-72049DD828A2}" presName="rect2ParTxNoCh" presStyleLbl="alignAcc1" presStyleIdx="1" presStyleCnt="2">
        <dgm:presLayoutVars>
          <dgm:chMax val="1"/>
          <dgm:bulletEnabled val="1"/>
        </dgm:presLayoutVars>
      </dgm:prSet>
      <dgm:spPr/>
      <dgm:t>
        <a:bodyPr/>
        <a:lstStyle/>
        <a:p>
          <a:endParaRPr lang="it-IT"/>
        </a:p>
      </dgm:t>
    </dgm:pt>
  </dgm:ptLst>
  <dgm:cxnLst>
    <dgm:cxn modelId="{40E7C2D1-0272-4A36-981D-56C6EDB1AF1B}" srcId="{12C51B2B-7EB4-44F0-95CE-830388DBECEB}" destId="{7BB7F601-FE36-491E-A9F3-72049DD828A2}" srcOrd="1" destOrd="0" parTransId="{100276CE-6985-4CFE-8828-054855D3A07B}" sibTransId="{D88B4914-756F-4F2B-8917-5F20EBC28A2D}"/>
    <dgm:cxn modelId="{C0B3289D-1B9F-4885-808B-0222E78F0C4E}" type="presOf" srcId="{12C51B2B-7EB4-44F0-95CE-830388DBECEB}" destId="{B9D4B9B1-7997-498C-8C6A-83BB40BC1670}" srcOrd="0" destOrd="0" presId="urn:microsoft.com/office/officeart/2005/8/layout/target3"/>
    <dgm:cxn modelId="{7A05CF13-4FFB-408F-AD5F-49F58EF5E699}" type="presOf" srcId="{BA1F4D67-3018-47A2-9497-7126602ED0C0}" destId="{CBAC8A6C-4CB8-40C6-B47F-F7CDD3E95F85}" srcOrd="0" destOrd="0" presId="urn:microsoft.com/office/officeart/2005/8/layout/target3"/>
    <dgm:cxn modelId="{85F87595-8A57-428F-91E5-CBB8BC64F0CD}" srcId="{12C51B2B-7EB4-44F0-95CE-830388DBECEB}" destId="{BA1F4D67-3018-47A2-9497-7126602ED0C0}" srcOrd="0" destOrd="0" parTransId="{D9C7F36E-AEE9-4C6C-8132-CFB2ED193505}" sibTransId="{1BFD374C-55D0-448D-B953-FD86E0E2CFDB}"/>
    <dgm:cxn modelId="{F9D10A7F-DE4A-4974-9A61-F2AD731768B1}" type="presOf" srcId="{BA1F4D67-3018-47A2-9497-7126602ED0C0}" destId="{B30771C4-F847-475D-9B78-01055E906389}" srcOrd="1" destOrd="0" presId="urn:microsoft.com/office/officeart/2005/8/layout/target3"/>
    <dgm:cxn modelId="{5EE50901-B666-4332-B0AC-078204D9CA94}" type="presOf" srcId="{7BB7F601-FE36-491E-A9F3-72049DD828A2}" destId="{F0C7B64C-AA53-4630-BBB4-6068E7D92DAE}" srcOrd="1" destOrd="0" presId="urn:microsoft.com/office/officeart/2005/8/layout/target3"/>
    <dgm:cxn modelId="{C93B2ED6-9795-4946-9039-7D0C678BBB7B}" type="presOf" srcId="{7BB7F601-FE36-491E-A9F3-72049DD828A2}" destId="{3AB5F914-6798-4E4C-ADB8-D120835D8CBA}" srcOrd="0" destOrd="0" presId="urn:microsoft.com/office/officeart/2005/8/layout/target3"/>
    <dgm:cxn modelId="{189CA3C7-3F1B-4A7F-8C42-9FBEFC37F352}" type="presParOf" srcId="{B9D4B9B1-7997-498C-8C6A-83BB40BC1670}" destId="{03C84E23-8E81-4C25-B294-10FDF905FF45}" srcOrd="0" destOrd="0" presId="urn:microsoft.com/office/officeart/2005/8/layout/target3"/>
    <dgm:cxn modelId="{CCB11226-AAEF-40E7-972F-FE7AD5D07DEA}" type="presParOf" srcId="{B9D4B9B1-7997-498C-8C6A-83BB40BC1670}" destId="{EC02B71A-EA6A-4041-9149-8A57975F53E7}" srcOrd="1" destOrd="0" presId="urn:microsoft.com/office/officeart/2005/8/layout/target3"/>
    <dgm:cxn modelId="{4A118CEA-5ED4-4BE0-A465-E8ADF6C2504C}" type="presParOf" srcId="{B9D4B9B1-7997-498C-8C6A-83BB40BC1670}" destId="{CBAC8A6C-4CB8-40C6-B47F-F7CDD3E95F85}" srcOrd="2" destOrd="0" presId="urn:microsoft.com/office/officeart/2005/8/layout/target3"/>
    <dgm:cxn modelId="{FFA8FFD5-5242-439C-836D-190F802577BA}" type="presParOf" srcId="{B9D4B9B1-7997-498C-8C6A-83BB40BC1670}" destId="{2FF08079-DB6F-4ADC-B30C-6C0E85684DE1}" srcOrd="3" destOrd="0" presId="urn:microsoft.com/office/officeart/2005/8/layout/target3"/>
    <dgm:cxn modelId="{CDAECD44-4750-4037-8504-3757011D9240}" type="presParOf" srcId="{B9D4B9B1-7997-498C-8C6A-83BB40BC1670}" destId="{E1F2EBC8-0980-4D3E-9ACD-647EB01049B3}" srcOrd="4" destOrd="0" presId="urn:microsoft.com/office/officeart/2005/8/layout/target3"/>
    <dgm:cxn modelId="{869CE2E1-557A-413E-9BCC-6EA7EAAA2F7D}" type="presParOf" srcId="{B9D4B9B1-7997-498C-8C6A-83BB40BC1670}" destId="{3AB5F914-6798-4E4C-ADB8-D120835D8CBA}" srcOrd="5" destOrd="0" presId="urn:microsoft.com/office/officeart/2005/8/layout/target3"/>
    <dgm:cxn modelId="{B466C101-FF0C-4EB5-B79F-28BCE819BEB4}" type="presParOf" srcId="{B9D4B9B1-7997-498C-8C6A-83BB40BC1670}" destId="{B30771C4-F847-475D-9B78-01055E906389}" srcOrd="6" destOrd="0" presId="urn:microsoft.com/office/officeart/2005/8/layout/target3"/>
    <dgm:cxn modelId="{BED37D43-49FC-4445-84ED-5BE99D1B8C0E}" type="presParOf" srcId="{B9D4B9B1-7997-498C-8C6A-83BB40BC1670}" destId="{F0C7B64C-AA53-4630-BBB4-6068E7D92DAE}"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DD0E57-2DEA-4FDA-B51F-56454DC79DE5}">
      <dsp:nvSpPr>
        <dsp:cNvPr id="0" name=""/>
        <dsp:cNvSpPr/>
      </dsp:nvSpPr>
      <dsp:spPr>
        <a:xfrm>
          <a:off x="0" y="75302"/>
          <a:ext cx="7315200" cy="25857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l" defTabSz="2889250" rtl="0">
            <a:lnSpc>
              <a:spcPct val="90000"/>
            </a:lnSpc>
            <a:spcBef>
              <a:spcPct val="0"/>
            </a:spcBef>
            <a:spcAft>
              <a:spcPct val="35000"/>
            </a:spcAft>
          </a:pPr>
          <a:r>
            <a:rPr lang="it-IT" sz="6500" b="1" kern="1200" smtClean="0"/>
            <a:t>L’apprendistato dopo la riforma</a:t>
          </a:r>
          <a:endParaRPr lang="it-IT" sz="6500" kern="1200"/>
        </a:p>
      </dsp:txBody>
      <dsp:txXfrm>
        <a:off x="126223" y="201525"/>
        <a:ext cx="7062754" cy="233325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53FE0A-DE28-48B1-98EA-EA60D0F847EF}">
      <dsp:nvSpPr>
        <dsp:cNvPr id="0" name=""/>
        <dsp:cNvSpPr/>
      </dsp:nvSpPr>
      <dsp:spPr>
        <a:xfrm>
          <a:off x="2304258" y="135146"/>
          <a:ext cx="2633472" cy="214262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it-IT" sz="2000" kern="1200" dirty="0" smtClean="0"/>
            <a:t>1 a 1 DDL lavoro prevede modifiche</a:t>
          </a:r>
          <a:endParaRPr lang="it-IT" sz="2000" kern="1200" dirty="0"/>
        </a:p>
      </dsp:txBody>
      <dsp:txXfrm>
        <a:off x="2408852" y="239740"/>
        <a:ext cx="2424284" cy="1933436"/>
      </dsp:txXfrm>
    </dsp:sp>
    <dsp:sp modelId="{78F4F654-3E68-479D-A4B2-9D5649E6722F}">
      <dsp:nvSpPr>
        <dsp:cNvPr id="0" name=""/>
        <dsp:cNvSpPr/>
      </dsp:nvSpPr>
      <dsp:spPr>
        <a:xfrm>
          <a:off x="2376257" y="2237660"/>
          <a:ext cx="2633472" cy="214262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it-IT" sz="2000" kern="1200" dirty="0" smtClean="0"/>
            <a:t>Datore di lavoro senza lavoratori qualificati o in numero inferiore a 3 può assumere comunque 3 apprendisti</a:t>
          </a:r>
          <a:endParaRPr lang="it-IT" sz="2000" kern="1200" dirty="0"/>
        </a:p>
      </dsp:txBody>
      <dsp:txXfrm>
        <a:off x="2480851" y="2342254"/>
        <a:ext cx="2424284" cy="193343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CE0077-8A6F-44E8-99EB-7AE8E9F3F224}">
      <dsp:nvSpPr>
        <dsp:cNvPr id="0" name=""/>
        <dsp:cNvSpPr/>
      </dsp:nvSpPr>
      <dsp:spPr>
        <a:xfrm>
          <a:off x="144026" y="157133"/>
          <a:ext cx="3308449" cy="338239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it-IT" sz="2400" b="1" kern="1200" dirty="0" smtClean="0"/>
            <a:t>apprendistato professionalizzante e/o con contratto di alta formazione </a:t>
          </a:r>
          <a:r>
            <a:rPr lang="it-IT" sz="2400" kern="1200" dirty="0" smtClean="0"/>
            <a:t>e ricerca</a:t>
          </a:r>
          <a:r>
            <a:rPr lang="it-IT" sz="2400" b="1" kern="1200" dirty="0" smtClean="0"/>
            <a:t> </a:t>
          </a:r>
          <a:r>
            <a:rPr lang="it-IT" sz="2400" kern="1200" dirty="0" smtClean="0"/>
            <a:t>giovani di età compresa tra i 18 e i 29 anni, ovvero a partire dal compimento dei 17 anni se in possesso di una qualifica professionale</a:t>
          </a:r>
          <a:endParaRPr lang="it-IT" sz="2400" kern="1200" dirty="0"/>
        </a:p>
      </dsp:txBody>
      <dsp:txXfrm>
        <a:off x="144026" y="157133"/>
        <a:ext cx="3308449" cy="3382393"/>
      </dsp:txXfrm>
    </dsp:sp>
    <dsp:sp modelId="{DE1C6747-C78D-4CCA-9D71-C9CC36CB9E4C}">
      <dsp:nvSpPr>
        <dsp:cNvPr id="0" name=""/>
        <dsp:cNvSpPr/>
      </dsp:nvSpPr>
      <dsp:spPr>
        <a:xfrm>
          <a:off x="3888430" y="144024"/>
          <a:ext cx="3308449" cy="3382426"/>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it-IT" sz="2400" b="1" kern="1200" dirty="0" smtClean="0"/>
            <a:t>contratto di apprendistato per la qualifica e il diploma professionale</a:t>
          </a:r>
          <a:r>
            <a:rPr lang="it-IT" sz="2400" kern="1200" dirty="0" smtClean="0"/>
            <a:t> i giovani che abbiano compiuto 15 anni e fino al compimento del venticinquesimo anno di età</a:t>
          </a:r>
          <a:endParaRPr lang="it-IT" sz="2400" kern="1200" dirty="0"/>
        </a:p>
      </dsp:txBody>
      <dsp:txXfrm>
        <a:off x="3888430" y="144024"/>
        <a:ext cx="3308449" cy="338242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C68043-70B8-4969-A255-202E3E5D2CF3}">
      <dsp:nvSpPr>
        <dsp:cNvPr id="0" name=""/>
        <dsp:cNvSpPr/>
      </dsp:nvSpPr>
      <dsp:spPr>
        <a:xfrm>
          <a:off x="548639" y="0"/>
          <a:ext cx="6217920" cy="432052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36269E-0141-4C0C-8380-FD3FC050672B}">
      <dsp:nvSpPr>
        <dsp:cNvPr id="0" name=""/>
        <dsp:cNvSpPr/>
      </dsp:nvSpPr>
      <dsp:spPr>
        <a:xfrm>
          <a:off x="173682" y="1296156"/>
          <a:ext cx="3394710" cy="172820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it-IT" sz="1700" kern="1200" smtClean="0"/>
            <a:t>Nelle aziende commerciali di armi e munizioni l’età minima per l’assunzione di apprendisti è il diciottesimo anno compiuto.</a:t>
          </a:r>
          <a:endParaRPr lang="it-IT" sz="1700" kern="1200"/>
        </a:p>
      </dsp:txBody>
      <dsp:txXfrm>
        <a:off x="258046" y="1380520"/>
        <a:ext cx="3225982" cy="1559480"/>
      </dsp:txXfrm>
    </dsp:sp>
    <dsp:sp modelId="{8A061C59-C3FE-4794-8DB0-3706E44F8AC6}">
      <dsp:nvSpPr>
        <dsp:cNvPr id="0" name=""/>
        <dsp:cNvSpPr/>
      </dsp:nvSpPr>
      <dsp:spPr>
        <a:xfrm>
          <a:off x="3746807" y="1296156"/>
          <a:ext cx="3394710" cy="172820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it-IT" sz="1700" kern="1200" smtClean="0"/>
            <a:t>Per i lavoratori apprendisti di cui all’art. 3 D. Lgs. n. 167/2011 di età inferiore ai 18 anni, troverà applicazione  la disciplina contrattuale nazionale del terziario, in quanto compatibili.</a:t>
          </a:r>
          <a:endParaRPr lang="it-IT" sz="1700" kern="1200"/>
        </a:p>
      </dsp:txBody>
      <dsp:txXfrm>
        <a:off x="3831171" y="1380520"/>
        <a:ext cx="3225982" cy="155948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717015-8B24-40FC-BFDF-C466E0B912CC}">
      <dsp:nvSpPr>
        <dsp:cNvPr id="0" name=""/>
        <dsp:cNvSpPr/>
      </dsp:nvSpPr>
      <dsp:spPr>
        <a:xfrm rot="5400000">
          <a:off x="3104498" y="1682"/>
          <a:ext cx="3737102" cy="4677156"/>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it-IT" sz="1600" b="1" kern="1200" dirty="0" smtClean="0"/>
            <a:t>Accordo Terziario </a:t>
          </a:r>
          <a:r>
            <a:rPr lang="it-IT" sz="1600" kern="1200" dirty="0" smtClean="0"/>
            <a:t>eventi superiori a 30 giorni consecutivi proroga del termine di scadenza del contratto con il posticipo anche dei termini connessi ai benefici contributivi. Il datore di lavoro comunicherà al lavoratore la nuova scadenza del contratto di apprendistato.</a:t>
          </a:r>
          <a:endParaRPr lang="it-IT" sz="1600" kern="1200" dirty="0"/>
        </a:p>
        <a:p>
          <a:pPr marL="171450" lvl="1" indent="-171450" algn="l" defTabSz="711200" rtl="0">
            <a:lnSpc>
              <a:spcPct val="90000"/>
            </a:lnSpc>
            <a:spcBef>
              <a:spcPct val="0"/>
            </a:spcBef>
            <a:spcAft>
              <a:spcPct val="15000"/>
            </a:spcAft>
            <a:buChar char="••"/>
          </a:pPr>
          <a:r>
            <a:rPr lang="it-IT" sz="1600" b="1" kern="1200" dirty="0" smtClean="0"/>
            <a:t>Accordo Turismo </a:t>
          </a:r>
          <a:r>
            <a:rPr lang="it-IT" sz="1600" kern="1200" dirty="0" smtClean="0"/>
            <a:t>eventi superiori a 30 giorni consecutivi proroga del termine di scadenza del contratto con il posticipo anche dei termini connessi ai benefici contributivi. Il datore di lavoro comunicherà al lavoratore la nuova scadenza del contratto di apprendistato.</a:t>
          </a:r>
          <a:endParaRPr lang="it-IT" sz="1600" kern="1200" dirty="0"/>
        </a:p>
      </dsp:txBody>
      <dsp:txXfrm rot="-5400000">
        <a:off x="2634471" y="654139"/>
        <a:ext cx="4494726" cy="3372242"/>
      </dsp:txXfrm>
    </dsp:sp>
    <dsp:sp modelId="{B6C029DA-4575-4352-B310-A67B1BD13D79}">
      <dsp:nvSpPr>
        <dsp:cNvPr id="0" name=""/>
        <dsp:cNvSpPr/>
      </dsp:nvSpPr>
      <dsp:spPr>
        <a:xfrm>
          <a:off x="17" y="0"/>
          <a:ext cx="2630900" cy="467595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r>
            <a:rPr lang="it-IT" sz="1800" kern="1200" dirty="0" err="1" smtClean="0"/>
            <a:t>possibilita'</a:t>
          </a:r>
          <a:r>
            <a:rPr lang="it-IT" sz="1800" kern="1200" dirty="0" smtClean="0"/>
            <a:t> di prolungare il periodo di </a:t>
          </a:r>
          <a:r>
            <a:rPr lang="it-IT" sz="1800" b="1" kern="1200" dirty="0" smtClean="0"/>
            <a:t>apprendistato</a:t>
          </a:r>
          <a:r>
            <a:rPr lang="it-IT" sz="1800" kern="1200" dirty="0" smtClean="0"/>
            <a:t> in caso di malattia, infortunio o altra causa di sospensione involontaria del rapporto, superiore a trenta giorni, secondo quanto previsto dai contratti collettivi.</a:t>
          </a:r>
          <a:endParaRPr lang="it-IT" sz="1800" kern="1200" dirty="0"/>
        </a:p>
      </dsp:txBody>
      <dsp:txXfrm>
        <a:off x="128447" y="128430"/>
        <a:ext cx="2374040" cy="441909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DBDFEE-4126-428F-AAC7-A73EDC3FF1B9}">
      <dsp:nvSpPr>
        <dsp:cNvPr id="0" name=""/>
        <dsp:cNvSpPr/>
      </dsp:nvSpPr>
      <dsp:spPr>
        <a:xfrm>
          <a:off x="35" y="1495648"/>
          <a:ext cx="3418284" cy="854742"/>
        </a:xfrm>
        <a:prstGeom prst="notchedRightArrow">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rtl="0">
            <a:lnSpc>
              <a:spcPct val="90000"/>
            </a:lnSpc>
            <a:spcBef>
              <a:spcPct val="0"/>
            </a:spcBef>
            <a:spcAft>
              <a:spcPct val="35000"/>
            </a:spcAft>
          </a:pPr>
          <a:r>
            <a:rPr lang="it-IT" sz="1900" kern="1200" smtClean="0"/>
            <a:t>Novità Accordo Terziario </a:t>
          </a:r>
          <a:endParaRPr lang="it-IT" sz="1900" kern="1200"/>
        </a:p>
      </dsp:txBody>
      <dsp:txXfrm>
        <a:off x="213721" y="1709334"/>
        <a:ext cx="2990913" cy="427371"/>
      </dsp:txXfrm>
    </dsp:sp>
    <dsp:sp modelId="{2E132286-9AD1-4F22-A584-B510C877B872}">
      <dsp:nvSpPr>
        <dsp:cNvPr id="0" name=""/>
        <dsp:cNvSpPr/>
      </dsp:nvSpPr>
      <dsp:spPr>
        <a:xfrm>
          <a:off x="35" y="2350391"/>
          <a:ext cx="3418284" cy="83448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AAC46B-1F84-44B9-9903-62B85E18B816}">
      <dsp:nvSpPr>
        <dsp:cNvPr id="0" name=""/>
        <dsp:cNvSpPr/>
      </dsp:nvSpPr>
      <dsp:spPr>
        <a:xfrm>
          <a:off x="3896879" y="1495648"/>
          <a:ext cx="3418284" cy="854742"/>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lvl="0" algn="ctr" defTabSz="533400" rtl="0">
            <a:lnSpc>
              <a:spcPct val="90000"/>
            </a:lnSpc>
            <a:spcBef>
              <a:spcPct val="0"/>
            </a:spcBef>
            <a:spcAft>
              <a:spcPct val="35000"/>
            </a:spcAft>
          </a:pPr>
          <a:r>
            <a:rPr lang="it-IT" sz="1200" kern="1200" dirty="0" smtClean="0"/>
            <a:t>Compiuto il periodo di prova, l’assunzione dell’apprendista diviene </a:t>
          </a:r>
          <a:r>
            <a:rPr lang="it-IT" sz="1200" kern="1200" dirty="0" err="1" smtClean="0"/>
            <a:t>definitiva.Può</a:t>
          </a:r>
          <a:r>
            <a:rPr lang="it-IT" sz="1200" kern="1200" dirty="0" smtClean="0"/>
            <a:t> essere convenuto un periodo di prova, di durata non superiore a 60 giorni di lavoro effettivo durante il quale è reciproco il diritto di risolvere il rapporto senza preavviso e di 45 giorni di lavoro effettivo  per gli apprendisti di inquadramento finale al VI livello.</a:t>
          </a:r>
          <a:endParaRPr lang="it-IT" sz="1200" kern="1200" dirty="0"/>
        </a:p>
      </dsp:txBody>
      <dsp:txXfrm>
        <a:off x="3896879" y="1495648"/>
        <a:ext cx="3418284" cy="854742"/>
      </dsp:txXfrm>
    </dsp:sp>
    <dsp:sp modelId="{A4A02107-5C74-4136-827B-F3300906F696}">
      <dsp:nvSpPr>
        <dsp:cNvPr id="0" name=""/>
        <dsp:cNvSpPr/>
      </dsp:nvSpPr>
      <dsp:spPr>
        <a:xfrm>
          <a:off x="3896879" y="2350391"/>
          <a:ext cx="3418284" cy="83448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7FD1F8-A5B3-4D9D-8420-4D9B079097AB}">
      <dsp:nvSpPr>
        <dsp:cNvPr id="0" name=""/>
        <dsp:cNvSpPr/>
      </dsp:nvSpPr>
      <dsp:spPr>
        <a:xfrm>
          <a:off x="0" y="341495"/>
          <a:ext cx="7315200" cy="109440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0256" tIns="154432" rIns="270256" bIns="154432" numCol="1" spcCol="1270" anchor="ctr" anchorCtr="0">
          <a:noAutofit/>
        </a:bodyPr>
        <a:lstStyle/>
        <a:p>
          <a:pPr lvl="0" algn="ctr" defTabSz="1689100" rtl="0">
            <a:lnSpc>
              <a:spcPct val="90000"/>
            </a:lnSpc>
            <a:spcBef>
              <a:spcPct val="0"/>
            </a:spcBef>
            <a:spcAft>
              <a:spcPct val="35000"/>
            </a:spcAft>
          </a:pPr>
          <a:endParaRPr lang="it-IT" sz="3800" kern="1200"/>
        </a:p>
      </dsp:txBody>
      <dsp:txXfrm>
        <a:off x="0" y="341495"/>
        <a:ext cx="7315200" cy="1094400"/>
      </dsp:txXfrm>
    </dsp:sp>
    <dsp:sp modelId="{C122CB21-F091-439A-9B54-534A60552BB2}">
      <dsp:nvSpPr>
        <dsp:cNvPr id="0" name=""/>
        <dsp:cNvSpPr/>
      </dsp:nvSpPr>
      <dsp:spPr>
        <a:xfrm>
          <a:off x="0" y="1135406"/>
          <a:ext cx="7315200" cy="2712059"/>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2692" tIns="202692" rIns="270256" bIns="304038" numCol="1" spcCol="1270" anchor="t" anchorCtr="0">
          <a:noAutofit/>
        </a:bodyPr>
        <a:lstStyle/>
        <a:p>
          <a:pPr marL="285750" lvl="1" indent="-285750" algn="l" defTabSz="1689100" rtl="0">
            <a:lnSpc>
              <a:spcPct val="90000"/>
            </a:lnSpc>
            <a:spcBef>
              <a:spcPct val="0"/>
            </a:spcBef>
            <a:spcAft>
              <a:spcPct val="15000"/>
            </a:spcAft>
            <a:buChar char="••"/>
          </a:pPr>
          <a:r>
            <a:rPr lang="it-IT" sz="3800" kern="1200" smtClean="0"/>
            <a:t>Competenza esclusivamente regionale</a:t>
          </a:r>
          <a:endParaRPr lang="it-IT" sz="3800" kern="1200"/>
        </a:p>
        <a:p>
          <a:pPr marL="285750" lvl="1" indent="-285750" algn="l" defTabSz="1689100" rtl="0">
            <a:lnSpc>
              <a:spcPct val="90000"/>
            </a:lnSpc>
            <a:spcBef>
              <a:spcPct val="0"/>
            </a:spcBef>
            <a:spcAft>
              <a:spcPct val="15000"/>
            </a:spcAft>
            <a:buChar char="••"/>
          </a:pPr>
          <a:r>
            <a:rPr lang="it-IT" sz="3800" kern="1200" smtClean="0"/>
            <a:t>Competenza CCNL per la formazione aziendale</a:t>
          </a:r>
          <a:endParaRPr lang="it-IT" sz="3800" kern="1200"/>
        </a:p>
      </dsp:txBody>
      <dsp:txXfrm>
        <a:off x="0" y="1135406"/>
        <a:ext cx="7315200" cy="2712059"/>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240FBE-1DD2-47F9-B32D-15C37DFA7AAC}">
      <dsp:nvSpPr>
        <dsp:cNvPr id="0" name=""/>
        <dsp:cNvSpPr/>
      </dsp:nvSpPr>
      <dsp:spPr>
        <a:xfrm>
          <a:off x="164591" y="274308"/>
          <a:ext cx="4059936" cy="4059935"/>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600200" rtl="0">
            <a:lnSpc>
              <a:spcPct val="90000"/>
            </a:lnSpc>
            <a:spcBef>
              <a:spcPct val="0"/>
            </a:spcBef>
            <a:spcAft>
              <a:spcPct val="35000"/>
            </a:spcAft>
          </a:pPr>
          <a:r>
            <a:rPr lang="it-IT" sz="3600" kern="1200" dirty="0" smtClean="0"/>
            <a:t>Art. 5 </a:t>
          </a:r>
          <a:r>
            <a:rPr lang="it-IT" sz="3600" kern="1200" dirty="0" err="1" smtClean="0"/>
            <a:t>D.lgs</a:t>
          </a:r>
          <a:r>
            <a:rPr lang="it-IT" sz="3600" kern="1200" dirty="0" smtClean="0"/>
            <a:t> 167/2011</a:t>
          </a:r>
          <a:endParaRPr lang="it-IT" sz="3600" kern="1200" dirty="0"/>
        </a:p>
      </dsp:txBody>
      <dsp:txXfrm>
        <a:off x="731519" y="753061"/>
        <a:ext cx="2340864" cy="3102428"/>
      </dsp:txXfrm>
    </dsp:sp>
    <dsp:sp modelId="{D82F04C3-C530-49BE-AD30-E06EFAB27643}">
      <dsp:nvSpPr>
        <dsp:cNvPr id="0" name=""/>
        <dsp:cNvSpPr/>
      </dsp:nvSpPr>
      <dsp:spPr>
        <a:xfrm>
          <a:off x="3090671" y="274308"/>
          <a:ext cx="4059936" cy="4059935"/>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it-IT" sz="2400" kern="1200" dirty="0" smtClean="0"/>
            <a:t>Regolamentazione rimessa alle Regioni e in assenza ad apposite convenzioni  tra singoli datori di lavoro/associazioni e Università</a:t>
          </a:r>
          <a:endParaRPr lang="it-IT" sz="2400" kern="1200" dirty="0"/>
        </a:p>
      </dsp:txBody>
      <dsp:txXfrm>
        <a:off x="4242816" y="753061"/>
        <a:ext cx="2340864" cy="310242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3BAFD5-4C79-4499-B2E1-C0F438BDC471}">
      <dsp:nvSpPr>
        <dsp:cNvPr id="0" name=""/>
        <dsp:cNvSpPr/>
      </dsp:nvSpPr>
      <dsp:spPr>
        <a:xfrm>
          <a:off x="0" y="0"/>
          <a:ext cx="3539527" cy="3539527"/>
        </a:xfrm>
        <a:prstGeom prst="pie">
          <a:avLst>
            <a:gd name="adj1" fmla="val 5400000"/>
            <a:gd name="adj2" fmla="val 1620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F5141D-0C5B-43DC-8454-BAE7111D7D70}">
      <dsp:nvSpPr>
        <dsp:cNvPr id="0" name=""/>
        <dsp:cNvSpPr/>
      </dsp:nvSpPr>
      <dsp:spPr>
        <a:xfrm>
          <a:off x="1769763" y="0"/>
          <a:ext cx="5545436" cy="3539527"/>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it-IT" sz="2700" kern="1200" smtClean="0"/>
            <a:t>Gli accordi interconfederali e i contratti collettivi stabiliscono: </a:t>
          </a:r>
          <a:endParaRPr lang="it-IT" sz="2700" kern="1200"/>
        </a:p>
      </dsp:txBody>
      <dsp:txXfrm>
        <a:off x="1769763" y="0"/>
        <a:ext cx="2772718" cy="3539527"/>
      </dsp:txXfrm>
    </dsp:sp>
    <dsp:sp modelId="{F5BE7149-F385-4E6A-AEEE-3DFC9C3FC917}">
      <dsp:nvSpPr>
        <dsp:cNvPr id="0" name=""/>
        <dsp:cNvSpPr/>
      </dsp:nvSpPr>
      <dsp:spPr>
        <a:xfrm>
          <a:off x="4542481" y="0"/>
          <a:ext cx="2772718" cy="3539527"/>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rtl="0">
            <a:lnSpc>
              <a:spcPct val="90000"/>
            </a:lnSpc>
            <a:spcBef>
              <a:spcPct val="0"/>
            </a:spcBef>
            <a:spcAft>
              <a:spcPct val="15000"/>
            </a:spcAft>
            <a:buChar char="••"/>
          </a:pPr>
          <a:r>
            <a:rPr lang="it-IT" sz="1300" kern="1200" dirty="0" smtClean="0"/>
            <a:t>in ragione dell'età dell'apprendista e del tipo di qualificazione contrattuale da conseguire, la durata e le modalità di erogazione della formazione per l'acquisizione delle competenze tecnico-professionali e specialistiche in funzione dei profili professionali</a:t>
          </a:r>
          <a:endParaRPr lang="it-IT" sz="1300" kern="1200" dirty="0"/>
        </a:p>
        <a:p>
          <a:pPr marL="114300" lvl="1" indent="-114300" algn="l" defTabSz="577850" rtl="0">
            <a:lnSpc>
              <a:spcPct val="90000"/>
            </a:lnSpc>
            <a:spcBef>
              <a:spcPct val="0"/>
            </a:spcBef>
            <a:spcAft>
              <a:spcPct val="15000"/>
            </a:spcAft>
            <a:buChar char="••"/>
          </a:pPr>
          <a:r>
            <a:rPr lang="it-IT" sz="1300" kern="1200" smtClean="0"/>
            <a:t>nonché la durata, anche minima, del contratto che, per la sua componente formativa, </a:t>
          </a:r>
          <a:r>
            <a:rPr lang="it-IT" sz="1300" b="1" kern="1200" smtClean="0"/>
            <a:t>non può comunque essere superiore a tre anni ovvero cinque per le figure professionali dell'artigianato individuate dalla contrattazione collettiva di riferimento. </a:t>
          </a:r>
          <a:endParaRPr lang="it-IT" sz="1300" kern="1200"/>
        </a:p>
      </dsp:txBody>
      <dsp:txXfrm>
        <a:off x="4542481" y="0"/>
        <a:ext cx="2772718" cy="3539527"/>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EA5017-1523-4ECA-80E9-C6569DCE3462}">
      <dsp:nvSpPr>
        <dsp:cNvPr id="0" name=""/>
        <dsp:cNvSpPr/>
      </dsp:nvSpPr>
      <dsp:spPr>
        <a:xfrm>
          <a:off x="-5" y="0"/>
          <a:ext cx="7315211" cy="3539527"/>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it-IT" sz="2100" kern="1200" dirty="0" smtClean="0"/>
            <a:t>Per le figure previste dai CCNL TDS e Turismo e Panificazione i cui contenuti </a:t>
          </a:r>
          <a:r>
            <a:rPr lang="it-IT" sz="2100" kern="1200" dirty="0" err="1" smtClean="0"/>
            <a:t>competenziali</a:t>
          </a:r>
          <a:r>
            <a:rPr lang="it-IT" sz="2100" kern="1200" dirty="0" smtClean="0"/>
            <a:t> sono omologhi e contrattualmente sovrapponibili a quelli delle figure artigiane si ritiene possibile l’attivazione di contratti di apprendistato per periodi formativi massimi di 5 anni</a:t>
          </a:r>
        </a:p>
        <a:p>
          <a:pPr lvl="0" algn="ctr" defTabSz="933450" rtl="0">
            <a:lnSpc>
              <a:spcPct val="90000"/>
            </a:lnSpc>
            <a:spcBef>
              <a:spcPct val="0"/>
            </a:spcBef>
            <a:spcAft>
              <a:spcPct val="35000"/>
            </a:spcAft>
          </a:pPr>
          <a:r>
            <a:rPr lang="it-IT" sz="2100" kern="1200" dirty="0" smtClean="0"/>
            <a:t>DDL lavoro prevede modifiche</a:t>
          </a:r>
          <a:endParaRPr lang="it-IT" sz="2100" kern="1200" dirty="0"/>
        </a:p>
      </dsp:txBody>
      <dsp:txXfrm>
        <a:off x="1071283" y="518352"/>
        <a:ext cx="5172635" cy="2502823"/>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412C0C-A011-406A-95A4-44F5354C2BFC}">
      <dsp:nvSpPr>
        <dsp:cNvPr id="0" name=""/>
        <dsp:cNvSpPr/>
      </dsp:nvSpPr>
      <dsp:spPr>
        <a:xfrm>
          <a:off x="3657600" y="1848876"/>
          <a:ext cx="2001611" cy="694774"/>
        </a:xfrm>
        <a:custGeom>
          <a:avLst/>
          <a:gdLst/>
          <a:ahLst/>
          <a:cxnLst/>
          <a:rect l="0" t="0" r="0" b="0"/>
          <a:pathLst>
            <a:path>
              <a:moveTo>
                <a:pt x="0" y="0"/>
              </a:moveTo>
              <a:lnTo>
                <a:pt x="0" y="347387"/>
              </a:lnTo>
              <a:lnTo>
                <a:pt x="2001611" y="347387"/>
              </a:lnTo>
              <a:lnTo>
                <a:pt x="2001611" y="694774"/>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EC1020-F18A-4FB7-BD7F-3F01210C554F}">
      <dsp:nvSpPr>
        <dsp:cNvPr id="0" name=""/>
        <dsp:cNvSpPr/>
      </dsp:nvSpPr>
      <dsp:spPr>
        <a:xfrm>
          <a:off x="1655988" y="1848876"/>
          <a:ext cx="2001611" cy="694774"/>
        </a:xfrm>
        <a:custGeom>
          <a:avLst/>
          <a:gdLst/>
          <a:ahLst/>
          <a:cxnLst/>
          <a:rect l="0" t="0" r="0" b="0"/>
          <a:pathLst>
            <a:path>
              <a:moveTo>
                <a:pt x="2001611" y="0"/>
              </a:moveTo>
              <a:lnTo>
                <a:pt x="2001611" y="347387"/>
              </a:lnTo>
              <a:lnTo>
                <a:pt x="0" y="347387"/>
              </a:lnTo>
              <a:lnTo>
                <a:pt x="0" y="694774"/>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D00C7C-3E77-4191-B90B-5042D4D31413}">
      <dsp:nvSpPr>
        <dsp:cNvPr id="0" name=""/>
        <dsp:cNvSpPr/>
      </dsp:nvSpPr>
      <dsp:spPr>
        <a:xfrm>
          <a:off x="2003375" y="194652"/>
          <a:ext cx="3308449" cy="1654224"/>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rtl="0">
            <a:lnSpc>
              <a:spcPct val="90000"/>
            </a:lnSpc>
            <a:spcBef>
              <a:spcPct val="0"/>
            </a:spcBef>
            <a:spcAft>
              <a:spcPct val="35000"/>
            </a:spcAft>
          </a:pPr>
          <a:r>
            <a:rPr lang="it-IT" sz="2900" kern="1200" dirty="0" smtClean="0"/>
            <a:t>Accordo TDS per alcune figure 48 mesi</a:t>
          </a:r>
          <a:endParaRPr lang="it-IT" sz="2900" kern="1200" dirty="0"/>
        </a:p>
      </dsp:txBody>
      <dsp:txXfrm>
        <a:off x="2003375" y="194652"/>
        <a:ext cx="3308449" cy="1654224"/>
      </dsp:txXfrm>
    </dsp:sp>
    <dsp:sp modelId="{EB85BDC7-EB99-45E3-934F-730EEC615F6B}">
      <dsp:nvSpPr>
        <dsp:cNvPr id="0" name=""/>
        <dsp:cNvSpPr/>
      </dsp:nvSpPr>
      <dsp:spPr>
        <a:xfrm>
          <a:off x="1763" y="2543651"/>
          <a:ext cx="3308449" cy="1654224"/>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rtl="0">
            <a:lnSpc>
              <a:spcPct val="90000"/>
            </a:lnSpc>
            <a:spcBef>
              <a:spcPct val="0"/>
            </a:spcBef>
            <a:spcAft>
              <a:spcPct val="35000"/>
            </a:spcAft>
          </a:pPr>
          <a:r>
            <a:rPr lang="it-IT" sz="2900" kern="1200" dirty="0" smtClean="0"/>
            <a:t>Accordo Turismo per alcune figure 48 mesi</a:t>
          </a:r>
          <a:endParaRPr lang="it-IT" sz="2900" kern="1200" dirty="0"/>
        </a:p>
      </dsp:txBody>
      <dsp:txXfrm>
        <a:off x="1763" y="2543651"/>
        <a:ext cx="3308449" cy="1654224"/>
      </dsp:txXfrm>
    </dsp:sp>
    <dsp:sp modelId="{777A2674-0C2D-4A60-BB75-33A4AD6A5BBD}">
      <dsp:nvSpPr>
        <dsp:cNvPr id="0" name=""/>
        <dsp:cNvSpPr/>
      </dsp:nvSpPr>
      <dsp:spPr>
        <a:xfrm>
          <a:off x="4004987" y="2543651"/>
          <a:ext cx="3308449" cy="1654224"/>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rtl="0">
            <a:lnSpc>
              <a:spcPct val="90000"/>
            </a:lnSpc>
            <a:spcBef>
              <a:spcPct val="0"/>
            </a:spcBef>
            <a:spcAft>
              <a:spcPct val="35000"/>
            </a:spcAft>
          </a:pPr>
          <a:r>
            <a:rPr lang="it-IT" sz="2900" kern="1200" dirty="0" smtClean="0"/>
            <a:t>Accordo Panificazione per alcune figure 60 mesi</a:t>
          </a:r>
          <a:endParaRPr lang="it-IT" sz="2900" kern="1200" dirty="0"/>
        </a:p>
      </dsp:txBody>
      <dsp:txXfrm>
        <a:off x="4004987" y="2543651"/>
        <a:ext cx="3308449" cy="16542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8C8EAE-0769-4415-BDEE-2AD05CF23266}">
      <dsp:nvSpPr>
        <dsp:cNvPr id="0" name=""/>
        <dsp:cNvSpPr/>
      </dsp:nvSpPr>
      <dsp:spPr>
        <a:xfrm>
          <a:off x="0" y="8668"/>
          <a:ext cx="7315200" cy="11272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rtl="0">
            <a:lnSpc>
              <a:spcPct val="90000"/>
            </a:lnSpc>
            <a:spcBef>
              <a:spcPct val="0"/>
            </a:spcBef>
            <a:spcAft>
              <a:spcPct val="35000"/>
            </a:spcAft>
          </a:pPr>
          <a:r>
            <a:rPr lang="it-IT" sz="4700" b="1" kern="1200" dirty="0" smtClean="0"/>
            <a:t>Giugno 2012</a:t>
          </a:r>
          <a:endParaRPr lang="it-IT" sz="4700" kern="1200" dirty="0"/>
        </a:p>
      </dsp:txBody>
      <dsp:txXfrm>
        <a:off x="55030" y="63698"/>
        <a:ext cx="7205140" cy="1017235"/>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A9D0D7-A795-458F-B243-8FC2DDD1EE5C}">
      <dsp:nvSpPr>
        <dsp:cNvPr id="0" name=""/>
        <dsp:cNvSpPr/>
      </dsp:nvSpPr>
      <dsp:spPr>
        <a:xfrm rot="10800000" flipV="1">
          <a:off x="161271" y="0"/>
          <a:ext cx="2136427" cy="1788296"/>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it-IT" sz="1400" b="1" kern="1200" dirty="0" smtClean="0"/>
            <a:t>La formazione di tipo professionalizzante </a:t>
          </a:r>
          <a:r>
            <a:rPr lang="it-IT" sz="1400" kern="1200" dirty="0" smtClean="0"/>
            <a:t>e di mestiere, svolta sotto la responsabilità della azienda </a:t>
          </a:r>
          <a:endParaRPr lang="it-IT" sz="1400" kern="1200" dirty="0"/>
        </a:p>
      </dsp:txBody>
      <dsp:txXfrm rot="-10800000">
        <a:off x="161271" y="0"/>
        <a:ext cx="2136427" cy="1788296"/>
      </dsp:txXfrm>
    </dsp:sp>
    <dsp:sp modelId="{BA7F18FF-BC90-4E19-B608-A896932D2F3C}">
      <dsp:nvSpPr>
        <dsp:cNvPr id="0" name=""/>
        <dsp:cNvSpPr/>
      </dsp:nvSpPr>
      <dsp:spPr>
        <a:xfrm>
          <a:off x="2650530" y="0"/>
          <a:ext cx="2136427" cy="106821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0">
            <a:lnSpc>
              <a:spcPct val="90000"/>
            </a:lnSpc>
            <a:spcBef>
              <a:spcPct val="0"/>
            </a:spcBef>
            <a:spcAft>
              <a:spcPct val="35000"/>
            </a:spcAft>
          </a:pPr>
          <a:r>
            <a:rPr lang="it-IT" sz="2800" kern="1200" dirty="0" smtClean="0"/>
            <a:t>è integrata</a:t>
          </a:r>
          <a:endParaRPr lang="it-IT" sz="2800" kern="1200" dirty="0"/>
        </a:p>
      </dsp:txBody>
      <dsp:txXfrm>
        <a:off x="2650530" y="0"/>
        <a:ext cx="2136427" cy="1068213"/>
      </dsp:txXfrm>
    </dsp:sp>
    <dsp:sp modelId="{A4B385CB-96DF-4B47-A55D-DACDF9CFFD58}">
      <dsp:nvSpPr>
        <dsp:cNvPr id="0" name=""/>
        <dsp:cNvSpPr/>
      </dsp:nvSpPr>
      <dsp:spPr>
        <a:xfrm>
          <a:off x="5043137" y="0"/>
          <a:ext cx="2136427" cy="353484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it-IT" sz="1400" kern="1200" dirty="0" smtClean="0"/>
            <a:t>dalla </a:t>
          </a:r>
          <a:r>
            <a:rPr lang="it-IT" sz="1400" b="1" kern="1200" dirty="0" smtClean="0"/>
            <a:t>offerta formativa pubblica,</a:t>
          </a:r>
          <a:r>
            <a:rPr lang="it-IT" sz="1400" kern="1200" dirty="0" smtClean="0"/>
            <a:t> interna o esterna alla azienda, finalizzata alla acquisizione di competenze di base e trasversali per un monte complessivo non superiore </a:t>
          </a:r>
          <a:r>
            <a:rPr lang="it-IT" sz="1400" b="1" kern="1200" dirty="0" smtClean="0"/>
            <a:t>a centoventi ore per la durata del triennio </a:t>
          </a:r>
          <a:r>
            <a:rPr lang="it-IT" sz="1400" kern="1200" dirty="0" smtClean="0"/>
            <a:t>e disciplinata dalle regioni sentite le parti sociali e tenuto conto dell'età, del titolo di studio e delle competenze</a:t>
          </a:r>
          <a:r>
            <a:rPr lang="it-IT" sz="900" kern="1200" dirty="0" smtClean="0"/>
            <a:t>. </a:t>
          </a:r>
          <a:endParaRPr lang="it-IT" sz="900" kern="1200" dirty="0"/>
        </a:p>
      </dsp:txBody>
      <dsp:txXfrm>
        <a:off x="5043137" y="0"/>
        <a:ext cx="2136427" cy="353484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49FF58-1404-4205-9329-501E3D06F1B6}">
      <dsp:nvSpPr>
        <dsp:cNvPr id="0" name=""/>
        <dsp:cNvSpPr/>
      </dsp:nvSpPr>
      <dsp:spPr>
        <a:xfrm>
          <a:off x="0" y="1339360"/>
          <a:ext cx="7315200" cy="1785814"/>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FBEB7FC-D36A-408F-987F-66CA7C7C4000}">
      <dsp:nvSpPr>
        <dsp:cNvPr id="0" name=""/>
        <dsp:cNvSpPr/>
      </dsp:nvSpPr>
      <dsp:spPr>
        <a:xfrm>
          <a:off x="3214" y="0"/>
          <a:ext cx="2121693" cy="17858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48056" tIns="448056" rIns="448056" bIns="448056" numCol="1" spcCol="1270" anchor="b" anchorCtr="0">
          <a:noAutofit/>
        </a:bodyPr>
        <a:lstStyle/>
        <a:p>
          <a:pPr lvl="0" algn="ctr" defTabSz="2800350" rtl="0">
            <a:lnSpc>
              <a:spcPct val="90000"/>
            </a:lnSpc>
            <a:spcBef>
              <a:spcPct val="0"/>
            </a:spcBef>
            <a:spcAft>
              <a:spcPct val="35000"/>
            </a:spcAft>
          </a:pPr>
          <a:endParaRPr lang="it-IT" sz="6300" kern="1200"/>
        </a:p>
      </dsp:txBody>
      <dsp:txXfrm>
        <a:off x="3214" y="0"/>
        <a:ext cx="2121693" cy="1785814"/>
      </dsp:txXfrm>
    </dsp:sp>
    <dsp:sp modelId="{F6E744C6-F387-4608-A715-46C478D24CE1}">
      <dsp:nvSpPr>
        <dsp:cNvPr id="0" name=""/>
        <dsp:cNvSpPr/>
      </dsp:nvSpPr>
      <dsp:spPr>
        <a:xfrm>
          <a:off x="840834" y="2009041"/>
          <a:ext cx="446453" cy="446453"/>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4239C4-A89F-49EF-BEAD-9490411A2014}">
      <dsp:nvSpPr>
        <dsp:cNvPr id="0" name=""/>
        <dsp:cNvSpPr/>
      </dsp:nvSpPr>
      <dsp:spPr>
        <a:xfrm>
          <a:off x="2230993" y="2678721"/>
          <a:ext cx="2121693" cy="17858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t" anchorCtr="0">
          <a:noAutofit/>
        </a:bodyPr>
        <a:lstStyle/>
        <a:p>
          <a:pPr lvl="0" algn="ctr" defTabSz="800100" rtl="0">
            <a:lnSpc>
              <a:spcPct val="90000"/>
            </a:lnSpc>
            <a:spcBef>
              <a:spcPct val="0"/>
            </a:spcBef>
            <a:spcAft>
              <a:spcPct val="35000"/>
            </a:spcAft>
          </a:pPr>
          <a:r>
            <a:rPr lang="it-IT" sz="1800" kern="1200" dirty="0" smtClean="0"/>
            <a:t>Formazione trasversale (di competenza della regione) 120 ore nel triennio </a:t>
          </a:r>
          <a:r>
            <a:rPr lang="it-IT" sz="1800" kern="1200" dirty="0" err="1" smtClean="0"/>
            <a:t>D.lgs</a:t>
          </a:r>
          <a:r>
            <a:rPr lang="it-IT" sz="1800" kern="1200" dirty="0" smtClean="0"/>
            <a:t> 167/2011 art. 4 , comma 3</a:t>
          </a:r>
          <a:endParaRPr lang="it-IT" sz="1800" kern="1200" dirty="0"/>
        </a:p>
      </dsp:txBody>
      <dsp:txXfrm>
        <a:off x="2230993" y="2678721"/>
        <a:ext cx="2121693" cy="1785814"/>
      </dsp:txXfrm>
    </dsp:sp>
    <dsp:sp modelId="{4BD3ECEE-2A8E-4184-A14A-4007478CE927}">
      <dsp:nvSpPr>
        <dsp:cNvPr id="0" name=""/>
        <dsp:cNvSpPr/>
      </dsp:nvSpPr>
      <dsp:spPr>
        <a:xfrm>
          <a:off x="3068613" y="2009041"/>
          <a:ext cx="446453" cy="446453"/>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C662F9-94CD-4442-9505-D8368795BE8B}">
      <dsp:nvSpPr>
        <dsp:cNvPr id="0" name=""/>
        <dsp:cNvSpPr/>
      </dsp:nvSpPr>
      <dsp:spPr>
        <a:xfrm>
          <a:off x="4458771" y="0"/>
          <a:ext cx="2121693" cy="17858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b" anchorCtr="0">
          <a:noAutofit/>
        </a:bodyPr>
        <a:lstStyle/>
        <a:p>
          <a:pPr lvl="0" algn="ctr" defTabSz="711200" rtl="0">
            <a:lnSpc>
              <a:spcPct val="90000"/>
            </a:lnSpc>
            <a:spcBef>
              <a:spcPct val="0"/>
            </a:spcBef>
            <a:spcAft>
              <a:spcPct val="35000"/>
            </a:spcAft>
          </a:pPr>
          <a:r>
            <a:rPr lang="it-IT" sz="1600" kern="1200" dirty="0" smtClean="0"/>
            <a:t>Formazione professionalizzante definita come «monte ore» dagli Accordi terziario e turismo</a:t>
          </a:r>
          <a:endParaRPr lang="it-IT" sz="1600" kern="1200" dirty="0"/>
        </a:p>
      </dsp:txBody>
      <dsp:txXfrm>
        <a:off x="4458771" y="0"/>
        <a:ext cx="2121693" cy="1785814"/>
      </dsp:txXfrm>
    </dsp:sp>
    <dsp:sp modelId="{9CA52427-ACA9-4EFD-9727-969F4126DB90}">
      <dsp:nvSpPr>
        <dsp:cNvPr id="0" name=""/>
        <dsp:cNvSpPr/>
      </dsp:nvSpPr>
      <dsp:spPr>
        <a:xfrm>
          <a:off x="5296391" y="2009041"/>
          <a:ext cx="446453" cy="446453"/>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1DD31B-5A27-499A-80A0-8D320A90F643}">
      <dsp:nvSpPr>
        <dsp:cNvPr id="0" name=""/>
        <dsp:cNvSpPr/>
      </dsp:nvSpPr>
      <dsp:spPr>
        <a:xfrm>
          <a:off x="0" y="0"/>
          <a:ext cx="2321718" cy="3539527"/>
        </a:xfrm>
        <a:prstGeom prst="rightArrowCallou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endParaRPr lang="it-IT" sz="1600" kern="1200" dirty="0" smtClean="0"/>
        </a:p>
        <a:p>
          <a:pPr lvl="0" algn="ctr" defTabSz="711200" rtl="0">
            <a:lnSpc>
              <a:spcPct val="90000"/>
            </a:lnSpc>
            <a:spcBef>
              <a:spcPct val="0"/>
            </a:spcBef>
            <a:spcAft>
              <a:spcPct val="35000"/>
            </a:spcAft>
          </a:pPr>
          <a:endParaRPr lang="it-IT" sz="1600" kern="1200" dirty="0" smtClean="0"/>
        </a:p>
        <a:p>
          <a:pPr lvl="0" algn="ctr" defTabSz="711200" rtl="0">
            <a:lnSpc>
              <a:spcPct val="90000"/>
            </a:lnSpc>
            <a:spcBef>
              <a:spcPct val="0"/>
            </a:spcBef>
            <a:spcAft>
              <a:spcPct val="35000"/>
            </a:spcAft>
          </a:pPr>
          <a:endParaRPr lang="it-IT" sz="1600" kern="1200" dirty="0" smtClean="0"/>
        </a:p>
        <a:p>
          <a:pPr lvl="0" algn="ctr" defTabSz="711200" rtl="0">
            <a:lnSpc>
              <a:spcPct val="90000"/>
            </a:lnSpc>
            <a:spcBef>
              <a:spcPct val="0"/>
            </a:spcBef>
            <a:spcAft>
              <a:spcPct val="35000"/>
            </a:spcAft>
          </a:pPr>
          <a:endParaRPr lang="it-IT" sz="1600" kern="1200" dirty="0" smtClean="0"/>
        </a:p>
        <a:p>
          <a:pPr lvl="0" algn="ctr" defTabSz="711200" rtl="0">
            <a:lnSpc>
              <a:spcPct val="90000"/>
            </a:lnSpc>
            <a:spcBef>
              <a:spcPct val="0"/>
            </a:spcBef>
            <a:spcAft>
              <a:spcPct val="35000"/>
            </a:spcAft>
          </a:pPr>
          <a:endParaRPr lang="it-IT" sz="1600" kern="1200" dirty="0" smtClean="0"/>
        </a:p>
        <a:p>
          <a:pPr lvl="0" algn="ctr" defTabSz="711200" rtl="0">
            <a:lnSpc>
              <a:spcPct val="90000"/>
            </a:lnSpc>
            <a:spcBef>
              <a:spcPct val="0"/>
            </a:spcBef>
            <a:spcAft>
              <a:spcPct val="35000"/>
            </a:spcAft>
          </a:pPr>
          <a:endParaRPr lang="it-IT" sz="1600" kern="1200" dirty="0" smtClean="0"/>
        </a:p>
        <a:p>
          <a:pPr lvl="0" algn="ctr" defTabSz="711200" rtl="0">
            <a:lnSpc>
              <a:spcPct val="90000"/>
            </a:lnSpc>
            <a:spcBef>
              <a:spcPct val="0"/>
            </a:spcBef>
            <a:spcAft>
              <a:spcPct val="35000"/>
            </a:spcAft>
          </a:pPr>
          <a:endParaRPr lang="it-IT" sz="1600" kern="1200" dirty="0" smtClean="0"/>
        </a:p>
        <a:p>
          <a:pPr lvl="0" algn="ctr" defTabSz="711200" rtl="0">
            <a:lnSpc>
              <a:spcPct val="90000"/>
            </a:lnSpc>
            <a:spcBef>
              <a:spcPct val="0"/>
            </a:spcBef>
            <a:spcAft>
              <a:spcPct val="35000"/>
            </a:spcAft>
          </a:pPr>
          <a:r>
            <a:rPr lang="it-IT" sz="1600" b="1" kern="1200" dirty="0" smtClean="0">
              <a:solidFill>
                <a:schemeClr val="accent3">
                  <a:lumMod val="60000"/>
                  <a:lumOff val="40000"/>
                </a:schemeClr>
              </a:solidFill>
            </a:rPr>
            <a:t>dovrà essere individuato all’avvio dell’attività formativa</a:t>
          </a:r>
          <a:endParaRPr lang="it-IT" sz="1600" b="1" kern="1200" dirty="0">
            <a:solidFill>
              <a:schemeClr val="accent3">
                <a:lumMod val="60000"/>
                <a:lumOff val="40000"/>
              </a:schemeClr>
            </a:solidFill>
          </a:endParaRPr>
        </a:p>
      </dsp:txBody>
      <dsp:txXfrm>
        <a:off x="0" y="0"/>
        <a:ext cx="1508583" cy="1061858"/>
      </dsp:txXfrm>
    </dsp:sp>
    <dsp:sp modelId="{C5C71FEA-E4A3-4386-9CD5-71D4BEC30281}">
      <dsp:nvSpPr>
        <dsp:cNvPr id="0" name=""/>
        <dsp:cNvSpPr/>
      </dsp:nvSpPr>
      <dsp:spPr>
        <a:xfrm>
          <a:off x="2496740" y="0"/>
          <a:ext cx="2321718" cy="353952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86690" tIns="186690" rIns="186690" bIns="186690" numCol="1" spcCol="1270" anchor="ctr" anchorCtr="0">
          <a:noAutofit/>
        </a:bodyPr>
        <a:lstStyle/>
        <a:p>
          <a:pPr lvl="0" algn="ctr" defTabSz="2178050" rtl="0">
            <a:lnSpc>
              <a:spcPct val="90000"/>
            </a:lnSpc>
            <a:spcBef>
              <a:spcPct val="0"/>
            </a:spcBef>
            <a:spcAft>
              <a:spcPct val="35000"/>
            </a:spcAft>
          </a:pPr>
          <a:endParaRPr lang="it-IT" sz="4900" kern="1200"/>
        </a:p>
      </dsp:txBody>
      <dsp:txXfrm>
        <a:off x="2496740" y="0"/>
        <a:ext cx="2321718" cy="1061858"/>
      </dsp:txXfrm>
    </dsp:sp>
    <dsp:sp modelId="{F4310272-1BEC-41EA-9A13-678CE0F70BB1}">
      <dsp:nvSpPr>
        <dsp:cNvPr id="0" name=""/>
        <dsp:cNvSpPr/>
      </dsp:nvSpPr>
      <dsp:spPr>
        <a:xfrm>
          <a:off x="2728912" y="1062987"/>
          <a:ext cx="1857375" cy="229843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9050" rIns="25400" bIns="19050" numCol="1" spcCol="1270" anchor="ctr" anchorCtr="0">
          <a:noAutofit/>
        </a:bodyPr>
        <a:lstStyle/>
        <a:p>
          <a:pPr lvl="0" algn="ctr" defTabSz="444500" rtl="0">
            <a:lnSpc>
              <a:spcPct val="90000"/>
            </a:lnSpc>
            <a:spcBef>
              <a:spcPct val="0"/>
            </a:spcBef>
            <a:spcAft>
              <a:spcPct val="35000"/>
            </a:spcAft>
          </a:pPr>
          <a:r>
            <a:rPr lang="it-IT" sz="1000" kern="1200" dirty="0" smtClean="0"/>
            <a:t>il referente interno per l’apprendistato, ove diverso dal titolare dell’impresa stessa, da un socio ovvero da un familiare coadiuvante, è il soggetto che ricopre la funzione aziendale individuata dall’impresa nel piano formativo e che ove dipendente  dovrà possedere un livello di inquadramento pari o preferibilmente</a:t>
          </a:r>
          <a:r>
            <a:rPr lang="it-IT" sz="1000" b="1" kern="1200" dirty="0" smtClean="0"/>
            <a:t> </a:t>
          </a:r>
          <a:r>
            <a:rPr lang="it-IT" sz="1000" kern="1200" dirty="0" smtClean="0"/>
            <a:t>superiore a quello che l’apprendista conseguirà alla fine del periodo di apprendistato e  competenze adeguate</a:t>
          </a:r>
          <a:r>
            <a:rPr lang="it-IT" sz="900" kern="1200" dirty="0" smtClean="0"/>
            <a:t>. </a:t>
          </a:r>
          <a:endParaRPr lang="it-IT" sz="900" kern="1200" dirty="0"/>
        </a:p>
      </dsp:txBody>
      <dsp:txXfrm>
        <a:off x="2783313" y="1117388"/>
        <a:ext cx="1748573" cy="2189631"/>
      </dsp:txXfrm>
    </dsp:sp>
    <dsp:sp modelId="{69EC2556-B28C-4DBC-837E-790886EFAC84}">
      <dsp:nvSpPr>
        <dsp:cNvPr id="0" name=""/>
        <dsp:cNvSpPr/>
      </dsp:nvSpPr>
      <dsp:spPr>
        <a:xfrm>
          <a:off x="4992588" y="0"/>
          <a:ext cx="2321718" cy="353952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86690" tIns="186690" rIns="186690" bIns="186690" numCol="1" spcCol="1270" anchor="ctr" anchorCtr="0">
          <a:noAutofit/>
        </a:bodyPr>
        <a:lstStyle/>
        <a:p>
          <a:pPr lvl="0" algn="ctr" defTabSz="2178050" rtl="0">
            <a:lnSpc>
              <a:spcPct val="90000"/>
            </a:lnSpc>
            <a:spcBef>
              <a:spcPct val="0"/>
            </a:spcBef>
            <a:spcAft>
              <a:spcPct val="35000"/>
            </a:spcAft>
          </a:pPr>
          <a:endParaRPr lang="it-IT" sz="4900" kern="1200"/>
        </a:p>
      </dsp:txBody>
      <dsp:txXfrm>
        <a:off x="4992588" y="0"/>
        <a:ext cx="2321718" cy="1061858"/>
      </dsp:txXfrm>
    </dsp:sp>
    <dsp:sp modelId="{13BC1D20-6EE9-43A9-A139-F41AAF1D0F35}">
      <dsp:nvSpPr>
        <dsp:cNvPr id="0" name=""/>
        <dsp:cNvSpPr/>
      </dsp:nvSpPr>
      <dsp:spPr>
        <a:xfrm>
          <a:off x="5224760" y="1061858"/>
          <a:ext cx="1857374" cy="230069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lvl="0" algn="ctr" defTabSz="577850" rtl="0">
            <a:lnSpc>
              <a:spcPct val="90000"/>
            </a:lnSpc>
            <a:spcBef>
              <a:spcPct val="0"/>
            </a:spcBef>
            <a:spcAft>
              <a:spcPct val="35000"/>
            </a:spcAft>
          </a:pPr>
          <a:r>
            <a:rPr lang="it-IT" sz="1300" kern="1200" dirty="0" smtClean="0"/>
            <a:t>in caso l’azienda intenda avvalersi, per l’erogazione della formazione, di una struttura esterna, quest’ultima dovrà mettere a disposizione un referente per l’apprendistato provvisto di adeguate competenze.</a:t>
          </a:r>
          <a:endParaRPr lang="it-IT" sz="1300" kern="1200" dirty="0"/>
        </a:p>
      </dsp:txBody>
      <dsp:txXfrm>
        <a:off x="5279161" y="1116259"/>
        <a:ext cx="1748572" cy="2191890"/>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F91C47-C073-4205-BAB2-DFCF464B4C8B}">
      <dsp:nvSpPr>
        <dsp:cNvPr id="0" name=""/>
        <dsp:cNvSpPr/>
      </dsp:nvSpPr>
      <dsp:spPr>
        <a:xfrm>
          <a:off x="11" y="504052"/>
          <a:ext cx="7315188" cy="109299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8890" rIns="0" bIns="8890" numCol="1" spcCol="1270" anchor="ctr" anchorCtr="0">
          <a:noAutofit/>
        </a:bodyPr>
        <a:lstStyle/>
        <a:p>
          <a:pPr lvl="0" algn="ctr" defTabSz="622300" rtl="0">
            <a:lnSpc>
              <a:spcPct val="90000"/>
            </a:lnSpc>
            <a:spcBef>
              <a:spcPct val="0"/>
            </a:spcBef>
            <a:spcAft>
              <a:spcPct val="35000"/>
            </a:spcAft>
          </a:pPr>
          <a:r>
            <a:rPr lang="it-IT" sz="1400" kern="1200" dirty="0" smtClean="0"/>
            <a:t>datore di lavoro o collaboratore in possesso di titolo di studio secondario oppure idonea posizione aziendale e di documentata esperienza professionale coerente con le competenze indicate nel piano formativo individuale</a:t>
          </a:r>
          <a:endParaRPr lang="it-IT" sz="1400" kern="1200" dirty="0"/>
        </a:p>
      </dsp:txBody>
      <dsp:txXfrm>
        <a:off x="53367" y="557408"/>
        <a:ext cx="7208476" cy="986281"/>
      </dsp:txXfrm>
    </dsp:sp>
    <dsp:sp modelId="{643BCD9B-702F-4507-95E0-F0FD3406AE9E}">
      <dsp:nvSpPr>
        <dsp:cNvPr id="0" name=""/>
        <dsp:cNvSpPr/>
      </dsp:nvSpPr>
      <dsp:spPr>
        <a:xfrm>
          <a:off x="201225" y="1800200"/>
          <a:ext cx="6605671" cy="109299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8890" rIns="0" bIns="8890" numCol="1" spcCol="1270" anchor="ctr" anchorCtr="0">
          <a:noAutofit/>
        </a:bodyPr>
        <a:lstStyle/>
        <a:p>
          <a:pPr lvl="0" algn="ctr" defTabSz="622300" rtl="0">
            <a:lnSpc>
              <a:spcPct val="90000"/>
            </a:lnSpc>
            <a:spcBef>
              <a:spcPct val="0"/>
            </a:spcBef>
            <a:spcAft>
              <a:spcPct val="35000"/>
            </a:spcAft>
          </a:pPr>
          <a:r>
            <a:rPr lang="it-IT" sz="1400" kern="1200" dirty="0" smtClean="0"/>
            <a:t>il referente interno per l’apprendistato, ove diverso dal datore di lavoro, è il soggetto che ricopre la funzione aziendale individuata dall’impresa nel piano formativo; egli dovrà possedere competenze adeguate e, se lavoratore dipendente, un livello di inquadramento pari o preferibilmente superiore a quello che l’apprendista conseguirà alla fine del periodo di apprendistato</a:t>
          </a:r>
          <a:endParaRPr lang="it-IT" sz="1400" kern="1200" dirty="0"/>
        </a:p>
      </dsp:txBody>
      <dsp:txXfrm>
        <a:off x="254581" y="1853556"/>
        <a:ext cx="6498959" cy="986281"/>
      </dsp:txXfrm>
    </dsp:sp>
    <dsp:sp modelId="{BBEE0DA2-8AF3-4D0B-948A-8DA6AB5BA81B}">
      <dsp:nvSpPr>
        <dsp:cNvPr id="0" name=""/>
        <dsp:cNvSpPr/>
      </dsp:nvSpPr>
      <dsp:spPr>
        <a:xfrm>
          <a:off x="129197" y="3096349"/>
          <a:ext cx="5712996" cy="104694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8890" rIns="0" bIns="8890" numCol="1" spcCol="1270" anchor="ctr" anchorCtr="0">
          <a:noAutofit/>
        </a:bodyPr>
        <a:lstStyle/>
        <a:p>
          <a:pPr lvl="0" algn="ctr" defTabSz="622300" rtl="0">
            <a:lnSpc>
              <a:spcPct val="90000"/>
            </a:lnSpc>
            <a:spcBef>
              <a:spcPct val="0"/>
            </a:spcBef>
            <a:spcAft>
              <a:spcPct val="35000"/>
            </a:spcAft>
          </a:pPr>
          <a:r>
            <a:rPr lang="it-IT" sz="1400" kern="1200" dirty="0" smtClean="0"/>
            <a:t>in caso l’azienda intenda avvalersi, per l’erogazione della formazione, di una struttura esterna, quest’ultima dovrà mettere a disposizione un referente per l’apprendistato provvisto di adeguate competenze</a:t>
          </a:r>
          <a:endParaRPr lang="it-IT" sz="1400" kern="1200" dirty="0"/>
        </a:p>
      </dsp:txBody>
      <dsp:txXfrm>
        <a:off x="180305" y="3147457"/>
        <a:ext cx="5610780" cy="944729"/>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D19ED9-CB17-4F21-961F-E70946910936}">
      <dsp:nvSpPr>
        <dsp:cNvPr id="0" name=""/>
        <dsp:cNvSpPr/>
      </dsp:nvSpPr>
      <dsp:spPr>
        <a:xfrm>
          <a:off x="14280" y="0"/>
          <a:ext cx="7300919" cy="3539527"/>
        </a:xfrm>
        <a:prstGeom prst="flowChartPunchedTap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endParaRPr lang="it-IT" sz="2000" kern="1200" dirty="0"/>
        </a:p>
        <a:p>
          <a:pPr marL="228600" lvl="1" indent="-228600" algn="just" defTabSz="889000" rtl="0">
            <a:lnSpc>
              <a:spcPct val="90000"/>
            </a:lnSpc>
            <a:spcBef>
              <a:spcPct val="0"/>
            </a:spcBef>
            <a:spcAft>
              <a:spcPct val="15000"/>
            </a:spcAft>
            <a:buChar char="••"/>
          </a:pPr>
          <a:r>
            <a:rPr lang="it-IT" sz="2000" kern="1200" dirty="0" smtClean="0"/>
            <a:t>Il percorso formativo dell’apprendista </a:t>
          </a:r>
          <a:r>
            <a:rPr lang="it-IT" sz="2000" kern="1200" dirty="0" err="1" smtClean="0"/>
            <a:t>é</a:t>
          </a:r>
          <a:r>
            <a:rPr lang="it-IT" sz="2000" kern="1200" dirty="0" smtClean="0"/>
            <a:t> definito nell’accordo in relazione alla qualifica professionale e al livello d’inquadramento previsto dalla disciplina contrattuale nazionale  del  terziario</a:t>
          </a:r>
          <a:r>
            <a:rPr lang="it-IT" sz="2000" b="1" kern="1200" dirty="0" smtClean="0"/>
            <a:t> </a:t>
          </a:r>
          <a:r>
            <a:rPr lang="it-IT" sz="2000" kern="1200" dirty="0" smtClean="0"/>
            <a:t>che l’apprendista dovrà raggiungere entro i limiti di  durata massima che può avere il contratto di apprendistato fissati dall’accordo</a:t>
          </a:r>
          <a:endParaRPr lang="it-IT" sz="2000" kern="1200" dirty="0"/>
        </a:p>
      </dsp:txBody>
      <dsp:txXfrm>
        <a:off x="14280" y="707905"/>
        <a:ext cx="7300919" cy="2123717"/>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F4A7DE-52DE-4301-BB1D-2FF0ACFE845B}">
      <dsp:nvSpPr>
        <dsp:cNvPr id="0" name=""/>
        <dsp:cNvSpPr/>
      </dsp:nvSpPr>
      <dsp:spPr>
        <a:xfrm>
          <a:off x="57190" y="3"/>
          <a:ext cx="3250406" cy="424850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rtl="0">
            <a:lnSpc>
              <a:spcPct val="90000"/>
            </a:lnSpc>
            <a:spcBef>
              <a:spcPct val="0"/>
            </a:spcBef>
            <a:spcAft>
              <a:spcPct val="35000"/>
            </a:spcAft>
          </a:pPr>
          <a:r>
            <a:rPr lang="it-IT" sz="1900" kern="1200" smtClean="0"/>
            <a:t>la formazione a carattere professionalizzante può essere svolta in aula, on the job, nonché tramite lo strumento della formazione a distanza (FAD) e strumenti di e-learning ed in tal caso l’attività di accompagnamento potrà essere svolta in modalità virtualizzata e attraverso strumenti di teleaffiancamento o video-comunicazione da remoto.</a:t>
          </a:r>
          <a:endParaRPr lang="it-IT" sz="1900" kern="1200"/>
        </a:p>
      </dsp:txBody>
      <dsp:txXfrm>
        <a:off x="152391" y="95204"/>
        <a:ext cx="3060004" cy="4058106"/>
      </dsp:txXfrm>
    </dsp:sp>
    <dsp:sp modelId="{3E1CF22E-C2FB-4A72-8F67-45645A23D1DA}">
      <dsp:nvSpPr>
        <dsp:cNvPr id="0" name=""/>
        <dsp:cNvSpPr/>
      </dsp:nvSpPr>
      <dsp:spPr>
        <a:xfrm>
          <a:off x="4017647" y="3"/>
          <a:ext cx="3250406" cy="424850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rtl="0">
            <a:lnSpc>
              <a:spcPct val="90000"/>
            </a:lnSpc>
            <a:spcBef>
              <a:spcPct val="0"/>
            </a:spcBef>
            <a:spcAft>
              <a:spcPct val="35000"/>
            </a:spcAft>
          </a:pPr>
          <a:r>
            <a:rPr lang="it-IT" sz="1900" kern="1200" dirty="0" smtClean="0"/>
            <a:t>l’attività formativa svolta esclusivamente all’interno dell’azienda, presuppone che l’azienda dovrà essere in condizione di erogare formazione ed avere risorse umane idonee a trasferire conoscenze e competenze richieste dal piano formativo, assicurandone lo svolgimento in idonei ambienti, come indicato nel piano formativo. </a:t>
          </a:r>
          <a:endParaRPr lang="it-IT" sz="1900" kern="1200" dirty="0"/>
        </a:p>
      </dsp:txBody>
      <dsp:txXfrm>
        <a:off x="4112848" y="95204"/>
        <a:ext cx="3060004" cy="4058106"/>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34A853-0562-4450-9340-3429B8978C2C}">
      <dsp:nvSpPr>
        <dsp:cNvPr id="0" name=""/>
        <dsp:cNvSpPr/>
      </dsp:nvSpPr>
      <dsp:spPr>
        <a:xfrm>
          <a:off x="2444799" y="1604869"/>
          <a:ext cx="3577218" cy="91440"/>
        </a:xfrm>
        <a:custGeom>
          <a:avLst/>
          <a:gdLst/>
          <a:ahLst/>
          <a:cxnLst/>
          <a:rect l="0" t="0" r="0" b="0"/>
          <a:pathLst>
            <a:path>
              <a:moveTo>
                <a:pt x="0" y="45720"/>
              </a:moveTo>
              <a:lnTo>
                <a:pt x="3577218" y="45720"/>
              </a:lnTo>
              <a:lnTo>
                <a:pt x="3577218" y="51316"/>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2C2597-A660-49C1-BCE4-C02DC2794EBA}">
      <dsp:nvSpPr>
        <dsp:cNvPr id="0" name=""/>
        <dsp:cNvSpPr/>
      </dsp:nvSpPr>
      <dsp:spPr>
        <a:xfrm>
          <a:off x="2444799" y="1650589"/>
          <a:ext cx="1743040" cy="300975"/>
        </a:xfrm>
        <a:custGeom>
          <a:avLst/>
          <a:gdLst/>
          <a:ahLst/>
          <a:cxnLst/>
          <a:rect l="0" t="0" r="0" b="0"/>
          <a:pathLst>
            <a:path>
              <a:moveTo>
                <a:pt x="0" y="0"/>
              </a:moveTo>
              <a:lnTo>
                <a:pt x="0" y="150487"/>
              </a:lnTo>
              <a:lnTo>
                <a:pt x="1743040" y="150487"/>
              </a:lnTo>
              <a:lnTo>
                <a:pt x="1743040" y="300975"/>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8A0253-A458-48C5-86E1-70FA0A507628}">
      <dsp:nvSpPr>
        <dsp:cNvPr id="0" name=""/>
        <dsp:cNvSpPr/>
      </dsp:nvSpPr>
      <dsp:spPr>
        <a:xfrm>
          <a:off x="2399079" y="1650589"/>
          <a:ext cx="91440" cy="300975"/>
        </a:xfrm>
        <a:custGeom>
          <a:avLst/>
          <a:gdLst/>
          <a:ahLst/>
          <a:cxnLst/>
          <a:rect l="0" t="0" r="0" b="0"/>
          <a:pathLst>
            <a:path>
              <a:moveTo>
                <a:pt x="45720" y="0"/>
              </a:moveTo>
              <a:lnTo>
                <a:pt x="45720" y="150487"/>
              </a:lnTo>
              <a:lnTo>
                <a:pt x="45727" y="150487"/>
              </a:lnTo>
              <a:lnTo>
                <a:pt x="45727" y="300975"/>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858CF6-35A3-44F5-9784-BE52FEE830D4}">
      <dsp:nvSpPr>
        <dsp:cNvPr id="0" name=""/>
        <dsp:cNvSpPr/>
      </dsp:nvSpPr>
      <dsp:spPr>
        <a:xfrm>
          <a:off x="719459" y="1650589"/>
          <a:ext cx="1725339" cy="300975"/>
        </a:xfrm>
        <a:custGeom>
          <a:avLst/>
          <a:gdLst/>
          <a:ahLst/>
          <a:cxnLst/>
          <a:rect l="0" t="0" r="0" b="0"/>
          <a:pathLst>
            <a:path>
              <a:moveTo>
                <a:pt x="1725339" y="0"/>
              </a:moveTo>
              <a:lnTo>
                <a:pt x="1725339" y="150487"/>
              </a:lnTo>
              <a:lnTo>
                <a:pt x="0" y="150487"/>
              </a:lnTo>
              <a:lnTo>
                <a:pt x="0" y="300975"/>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1ED9E0-7869-4D1E-A7B9-BF27AEA56001}">
      <dsp:nvSpPr>
        <dsp:cNvPr id="0" name=""/>
        <dsp:cNvSpPr/>
      </dsp:nvSpPr>
      <dsp:spPr>
        <a:xfrm>
          <a:off x="1728191" y="144015"/>
          <a:ext cx="1433214" cy="1506573"/>
        </a:xfrm>
        <a:prstGeom prst="downArrowCallou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it-IT" sz="1800" kern="1200" dirty="0" err="1" smtClean="0"/>
            <a:t>D.Lgs</a:t>
          </a:r>
          <a:r>
            <a:rPr lang="it-IT" sz="1800" kern="1200" dirty="0" smtClean="0"/>
            <a:t> 14  settembre 2011 n. 167</a:t>
          </a:r>
          <a:endParaRPr lang="it-IT" sz="1800" kern="1200" dirty="0"/>
        </a:p>
      </dsp:txBody>
      <dsp:txXfrm>
        <a:off x="1728191" y="144015"/>
        <a:ext cx="1433214" cy="978926"/>
      </dsp:txXfrm>
    </dsp:sp>
    <dsp:sp modelId="{809A0141-2B9D-4A14-9891-473ED3CAC1E0}">
      <dsp:nvSpPr>
        <dsp:cNvPr id="0" name=""/>
        <dsp:cNvSpPr/>
      </dsp:nvSpPr>
      <dsp:spPr>
        <a:xfrm>
          <a:off x="2851" y="1951564"/>
          <a:ext cx="1433214" cy="208088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0">
            <a:lnSpc>
              <a:spcPct val="90000"/>
            </a:lnSpc>
            <a:spcBef>
              <a:spcPct val="0"/>
            </a:spcBef>
            <a:spcAft>
              <a:spcPct val="35000"/>
            </a:spcAft>
          </a:pPr>
          <a:r>
            <a:rPr lang="it-IT" sz="1300" kern="1200" dirty="0" smtClean="0"/>
            <a:t>Accordo Terziario 28/3/2012</a:t>
          </a:r>
          <a:endParaRPr lang="it-IT" sz="1300" kern="1200" dirty="0"/>
        </a:p>
      </dsp:txBody>
      <dsp:txXfrm>
        <a:off x="212740" y="2256302"/>
        <a:ext cx="1013436" cy="1471408"/>
      </dsp:txXfrm>
    </dsp:sp>
    <dsp:sp modelId="{E71CF117-4789-47B1-8535-EB52B8D2893F}">
      <dsp:nvSpPr>
        <dsp:cNvPr id="0" name=""/>
        <dsp:cNvSpPr/>
      </dsp:nvSpPr>
      <dsp:spPr>
        <a:xfrm>
          <a:off x="1728199" y="1951564"/>
          <a:ext cx="1433214" cy="208088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0">
            <a:lnSpc>
              <a:spcPct val="90000"/>
            </a:lnSpc>
            <a:spcBef>
              <a:spcPct val="0"/>
            </a:spcBef>
            <a:spcAft>
              <a:spcPct val="35000"/>
            </a:spcAft>
          </a:pPr>
          <a:r>
            <a:rPr lang="it-IT" sz="1300" kern="1200" dirty="0" smtClean="0"/>
            <a:t>Accordo Turismo 20/4/2012</a:t>
          </a:r>
          <a:endParaRPr lang="it-IT" sz="1300" kern="1200" dirty="0"/>
        </a:p>
      </dsp:txBody>
      <dsp:txXfrm>
        <a:off x="1938088" y="2256302"/>
        <a:ext cx="1013436" cy="1471408"/>
      </dsp:txXfrm>
    </dsp:sp>
    <dsp:sp modelId="{038D12C1-264F-4A2A-82C5-123FBAC6E759}">
      <dsp:nvSpPr>
        <dsp:cNvPr id="0" name=""/>
        <dsp:cNvSpPr/>
      </dsp:nvSpPr>
      <dsp:spPr>
        <a:xfrm>
          <a:off x="3471231" y="1951564"/>
          <a:ext cx="1433214" cy="208088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it-IT" sz="1300" kern="1200" dirty="0" smtClean="0"/>
            <a:t>Accordo Panificazione 4/5/2012</a:t>
          </a:r>
          <a:endParaRPr lang="it-IT" sz="1300" kern="1200" dirty="0"/>
        </a:p>
      </dsp:txBody>
      <dsp:txXfrm>
        <a:off x="3681120" y="2256302"/>
        <a:ext cx="1013436" cy="1471408"/>
      </dsp:txXfrm>
    </dsp:sp>
    <dsp:sp modelId="{63AA39DC-D79B-41EB-8479-52109BA7C548}">
      <dsp:nvSpPr>
        <dsp:cNvPr id="0" name=""/>
        <dsp:cNvSpPr/>
      </dsp:nvSpPr>
      <dsp:spPr>
        <a:xfrm>
          <a:off x="4968554" y="1656185"/>
          <a:ext cx="2106926" cy="716607"/>
        </a:xfrm>
        <a:prstGeom prst="leftArrowCallou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it-IT" sz="1300" b="1" kern="1200" dirty="0" smtClean="0"/>
            <a:t>Tutti e 3 in vigore </a:t>
          </a:r>
          <a:r>
            <a:rPr lang="it-IT" sz="1300" kern="1200" dirty="0" smtClean="0"/>
            <a:t>dal 26 aprile </a:t>
          </a:r>
          <a:r>
            <a:rPr lang="it-IT" sz="1300" b="1" kern="1200" dirty="0" smtClean="0"/>
            <a:t>2012</a:t>
          </a:r>
          <a:endParaRPr lang="it-IT" sz="1300" b="1" kern="1200" dirty="0"/>
        </a:p>
      </dsp:txBody>
      <dsp:txXfrm>
        <a:off x="5706463" y="1656185"/>
        <a:ext cx="1369017" cy="716607"/>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2B1594-E267-483E-B273-1BB198D06314}">
      <dsp:nvSpPr>
        <dsp:cNvPr id="0" name=""/>
        <dsp:cNvSpPr/>
      </dsp:nvSpPr>
      <dsp:spPr>
        <a:xfrm>
          <a:off x="924896" y="0"/>
          <a:ext cx="4752528" cy="4752528"/>
        </a:xfrm>
        <a:prstGeom prst="triangl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8810E1-63EC-4317-BA31-2F6CCCE699F9}">
      <dsp:nvSpPr>
        <dsp:cNvPr id="0" name=""/>
        <dsp:cNvSpPr/>
      </dsp:nvSpPr>
      <dsp:spPr>
        <a:xfrm>
          <a:off x="3301160" y="475716"/>
          <a:ext cx="3089143" cy="3378750"/>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endParaRPr lang="it-IT" sz="1700" kern="1200"/>
        </a:p>
        <a:p>
          <a:pPr marL="114300" lvl="1" indent="-114300" algn="l" defTabSz="577850" rtl="0">
            <a:lnSpc>
              <a:spcPct val="90000"/>
            </a:lnSpc>
            <a:spcBef>
              <a:spcPct val="0"/>
            </a:spcBef>
            <a:spcAft>
              <a:spcPct val="15000"/>
            </a:spcAft>
            <a:buChar char="••"/>
          </a:pPr>
          <a:r>
            <a:rPr lang="it-IT" sz="1300" kern="1200" dirty="0" smtClean="0"/>
            <a:t>1. apprendistato per la qualifica e per il diploma professionale: regione e per formazione professionalizzante contrattazione;</a:t>
          </a:r>
          <a:endParaRPr lang="it-IT" sz="1300" kern="1200" dirty="0"/>
        </a:p>
        <a:p>
          <a:pPr marL="114300" lvl="1" indent="-114300" algn="l" defTabSz="577850" rtl="0">
            <a:lnSpc>
              <a:spcPct val="90000"/>
            </a:lnSpc>
            <a:spcBef>
              <a:spcPct val="0"/>
            </a:spcBef>
            <a:spcAft>
              <a:spcPct val="15000"/>
            </a:spcAft>
            <a:buChar char="••"/>
          </a:pPr>
          <a:endParaRPr lang="it-IT" sz="1300" kern="1200" dirty="0"/>
        </a:p>
        <a:p>
          <a:pPr marL="114300" lvl="1" indent="-114300" algn="l" defTabSz="577850" rtl="0">
            <a:lnSpc>
              <a:spcPct val="90000"/>
            </a:lnSpc>
            <a:spcBef>
              <a:spcPct val="0"/>
            </a:spcBef>
            <a:spcAft>
              <a:spcPct val="15000"/>
            </a:spcAft>
            <a:buChar char="••"/>
          </a:pPr>
          <a:r>
            <a:rPr lang="it-IT" sz="1300" kern="1200" dirty="0" smtClean="0"/>
            <a:t>2.apprendistato professionalizzante: CCNL e per formazione trasversale regione;</a:t>
          </a:r>
          <a:endParaRPr lang="it-IT" sz="1300" kern="1200" dirty="0"/>
        </a:p>
        <a:p>
          <a:pPr marL="114300" lvl="1" indent="-114300" algn="l" defTabSz="577850" rtl="0">
            <a:lnSpc>
              <a:spcPct val="90000"/>
            </a:lnSpc>
            <a:spcBef>
              <a:spcPct val="0"/>
            </a:spcBef>
            <a:spcAft>
              <a:spcPct val="15000"/>
            </a:spcAft>
            <a:buChar char="••"/>
          </a:pPr>
          <a:endParaRPr lang="it-IT" sz="1300" kern="1200" dirty="0"/>
        </a:p>
        <a:p>
          <a:pPr marL="114300" lvl="1" indent="-114300" algn="l" defTabSz="577850" rtl="0">
            <a:lnSpc>
              <a:spcPct val="90000"/>
            </a:lnSpc>
            <a:spcBef>
              <a:spcPct val="0"/>
            </a:spcBef>
            <a:spcAft>
              <a:spcPct val="15000"/>
            </a:spcAft>
            <a:buChar char="••"/>
          </a:pPr>
          <a:r>
            <a:rPr lang="it-IT" sz="1300" kern="1200" dirty="0" smtClean="0"/>
            <a:t>3.apprendistato di alta formazione e ricerca: regioni, parti sociali, università</a:t>
          </a:r>
          <a:endParaRPr lang="it-IT" sz="1300" kern="1200" dirty="0"/>
        </a:p>
      </dsp:txBody>
      <dsp:txXfrm>
        <a:off x="3451960" y="626516"/>
        <a:ext cx="2787543" cy="307715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BC3DFC-451A-47BD-958B-04FBECFA8E60}">
      <dsp:nvSpPr>
        <dsp:cNvPr id="0" name=""/>
        <dsp:cNvSpPr/>
      </dsp:nvSpPr>
      <dsp:spPr>
        <a:xfrm>
          <a:off x="3881028" y="1827656"/>
          <a:ext cx="2123882" cy="737215"/>
        </a:xfrm>
        <a:custGeom>
          <a:avLst/>
          <a:gdLst/>
          <a:ahLst/>
          <a:cxnLst/>
          <a:rect l="0" t="0" r="0" b="0"/>
          <a:pathLst>
            <a:path>
              <a:moveTo>
                <a:pt x="0" y="0"/>
              </a:moveTo>
              <a:lnTo>
                <a:pt x="0" y="368607"/>
              </a:lnTo>
              <a:lnTo>
                <a:pt x="2123882" y="368607"/>
              </a:lnTo>
              <a:lnTo>
                <a:pt x="2123882" y="737215"/>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796A893-3035-4942-A01D-72EEB09E80D3}">
      <dsp:nvSpPr>
        <dsp:cNvPr id="0" name=""/>
        <dsp:cNvSpPr/>
      </dsp:nvSpPr>
      <dsp:spPr>
        <a:xfrm>
          <a:off x="1757145" y="1827656"/>
          <a:ext cx="2123882" cy="737215"/>
        </a:xfrm>
        <a:custGeom>
          <a:avLst/>
          <a:gdLst/>
          <a:ahLst/>
          <a:cxnLst/>
          <a:rect l="0" t="0" r="0" b="0"/>
          <a:pathLst>
            <a:path>
              <a:moveTo>
                <a:pt x="2123882" y="0"/>
              </a:moveTo>
              <a:lnTo>
                <a:pt x="2123882" y="368607"/>
              </a:lnTo>
              <a:lnTo>
                <a:pt x="0" y="368607"/>
              </a:lnTo>
              <a:lnTo>
                <a:pt x="0" y="737215"/>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24D23D-0CC2-4F58-85BF-E5368D374A81}">
      <dsp:nvSpPr>
        <dsp:cNvPr id="0" name=""/>
        <dsp:cNvSpPr/>
      </dsp:nvSpPr>
      <dsp:spPr>
        <a:xfrm>
          <a:off x="2125753" y="72381"/>
          <a:ext cx="3510549" cy="1755274"/>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0">
            <a:lnSpc>
              <a:spcPct val="90000"/>
            </a:lnSpc>
            <a:spcBef>
              <a:spcPct val="0"/>
            </a:spcBef>
            <a:spcAft>
              <a:spcPct val="35000"/>
            </a:spcAft>
          </a:pPr>
          <a:r>
            <a:rPr lang="it-IT" sz="2800" b="1" kern="1200" dirty="0" smtClean="0"/>
            <a:t>Art. 7 comma 7 </a:t>
          </a:r>
          <a:r>
            <a:rPr lang="it-IT" sz="2800" b="1" kern="1200" dirty="0" err="1" smtClean="0"/>
            <a:t>D.lgs</a:t>
          </a:r>
          <a:r>
            <a:rPr lang="it-IT" sz="2800" b="1" kern="1200" dirty="0" smtClean="0"/>
            <a:t> 167/2011  e Circolare Min. Lav. 29/2011</a:t>
          </a:r>
          <a:endParaRPr lang="it-IT" sz="2800" kern="1200" dirty="0"/>
        </a:p>
      </dsp:txBody>
      <dsp:txXfrm>
        <a:off x="2125753" y="72381"/>
        <a:ext cx="3510549" cy="1755274"/>
      </dsp:txXfrm>
    </dsp:sp>
    <dsp:sp modelId="{E3D61280-2615-4751-82C6-540EF83E9F80}">
      <dsp:nvSpPr>
        <dsp:cNvPr id="0" name=""/>
        <dsp:cNvSpPr/>
      </dsp:nvSpPr>
      <dsp:spPr>
        <a:xfrm>
          <a:off x="1871" y="2564871"/>
          <a:ext cx="3510549" cy="1755274"/>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it-IT" sz="1700" b="1" kern="1200" dirty="0" smtClean="0"/>
            <a:t>Ha determinato l’ultrattività della previgente normativa per un periodo di 6 mesi scaduto il 25 aprile 2011</a:t>
          </a:r>
          <a:endParaRPr lang="it-IT" sz="1700" kern="1200" dirty="0"/>
        </a:p>
      </dsp:txBody>
      <dsp:txXfrm>
        <a:off x="1871" y="2564871"/>
        <a:ext cx="3510549" cy="1755274"/>
      </dsp:txXfrm>
    </dsp:sp>
    <dsp:sp modelId="{A6330E23-B1EE-41E9-84CE-E8CD07CA89B3}">
      <dsp:nvSpPr>
        <dsp:cNvPr id="0" name=""/>
        <dsp:cNvSpPr/>
      </dsp:nvSpPr>
      <dsp:spPr>
        <a:xfrm>
          <a:off x="4249635" y="2564871"/>
          <a:ext cx="3510549" cy="1755274"/>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it-IT" sz="1700" b="1" kern="1200" dirty="0" smtClean="0"/>
            <a:t>Con riferimento all’apprendistato di mestiere dal 26 aprile, in assenza di offerta formativa pubblica (trasversale di competenza regionale) trova immediata applicazione le regolazioni contrattuali vigenti. </a:t>
          </a:r>
          <a:endParaRPr lang="it-IT" sz="1700" kern="1200" dirty="0"/>
        </a:p>
      </dsp:txBody>
      <dsp:txXfrm>
        <a:off x="4249635" y="2564871"/>
        <a:ext cx="3510549" cy="175527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C21C79-76E6-4CDC-8CA4-BA92119CDD85}">
      <dsp:nvSpPr>
        <dsp:cNvPr id="0" name=""/>
        <dsp:cNvSpPr/>
      </dsp:nvSpPr>
      <dsp:spPr>
        <a:xfrm>
          <a:off x="2673" y="1125"/>
          <a:ext cx="1792324" cy="213291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it-IT" sz="1600" kern="1200" dirty="0" smtClean="0"/>
            <a:t>L'apprendistato </a:t>
          </a:r>
          <a:r>
            <a:rPr lang="it-IT" sz="1600" kern="1200" dirty="0" err="1" smtClean="0"/>
            <a:t>e'</a:t>
          </a:r>
          <a:r>
            <a:rPr lang="it-IT" sz="1600" kern="1200" dirty="0" smtClean="0"/>
            <a:t> un contratto di lavoro a tempo indeterminato finalizzato alla formazione e alla occupazione dei giovani.</a:t>
          </a:r>
          <a:endParaRPr lang="it-IT" sz="1600" kern="1200" dirty="0"/>
        </a:p>
      </dsp:txBody>
      <dsp:txXfrm>
        <a:off x="55168" y="53620"/>
        <a:ext cx="1687334" cy="2027927"/>
      </dsp:txXfrm>
    </dsp:sp>
    <dsp:sp modelId="{BCCD91BA-A879-47A4-9E7A-520246BAD429}">
      <dsp:nvSpPr>
        <dsp:cNvPr id="0" name=""/>
        <dsp:cNvSpPr/>
      </dsp:nvSpPr>
      <dsp:spPr>
        <a:xfrm>
          <a:off x="2051194" y="0"/>
          <a:ext cx="5678082" cy="213291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it-IT" sz="1600" kern="1200" dirty="0" smtClean="0"/>
            <a:t>Il contratto di apprendistato </a:t>
          </a:r>
          <a:r>
            <a:rPr lang="it-IT" sz="1600" kern="1200" dirty="0" err="1" smtClean="0"/>
            <a:t>e'</a:t>
          </a:r>
          <a:r>
            <a:rPr lang="it-IT" sz="1600" kern="1200" dirty="0" smtClean="0"/>
            <a:t> definito secondo le seguenti tipologie</a:t>
          </a:r>
          <a:endParaRPr lang="it-IT" sz="1600" kern="1200" dirty="0"/>
        </a:p>
      </dsp:txBody>
      <dsp:txXfrm>
        <a:off x="2113665" y="62471"/>
        <a:ext cx="5553140" cy="2007975"/>
      </dsp:txXfrm>
    </dsp:sp>
    <dsp:sp modelId="{190E484D-39C1-47F4-984A-B84B78A08C10}">
      <dsp:nvSpPr>
        <dsp:cNvPr id="0" name=""/>
        <dsp:cNvSpPr/>
      </dsp:nvSpPr>
      <dsp:spPr>
        <a:xfrm>
          <a:off x="2096107" y="2341588"/>
          <a:ext cx="1792324" cy="213291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it-IT" sz="1600" kern="1200" dirty="0" smtClean="0"/>
            <a:t>a) apprendistato per la qualifica e per il diploma professionale; </a:t>
          </a:r>
          <a:endParaRPr lang="it-IT" sz="1600" kern="1200" dirty="0"/>
        </a:p>
      </dsp:txBody>
      <dsp:txXfrm>
        <a:off x="2148602" y="2394083"/>
        <a:ext cx="1687334" cy="2027927"/>
      </dsp:txXfrm>
    </dsp:sp>
    <dsp:sp modelId="{F737C92D-978D-489B-844A-0BF03D7BA2E0}">
      <dsp:nvSpPr>
        <dsp:cNvPr id="0" name=""/>
        <dsp:cNvSpPr/>
      </dsp:nvSpPr>
      <dsp:spPr>
        <a:xfrm>
          <a:off x="4038987" y="2341588"/>
          <a:ext cx="1792324" cy="213291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it-IT" sz="1600" kern="1200" dirty="0" smtClean="0"/>
            <a:t>b) apprendistato professionalizzante o contratto di mestiere; </a:t>
          </a:r>
          <a:endParaRPr lang="it-IT" sz="1600" kern="1200" dirty="0"/>
        </a:p>
      </dsp:txBody>
      <dsp:txXfrm>
        <a:off x="4091482" y="2394083"/>
        <a:ext cx="1687334" cy="2027927"/>
      </dsp:txXfrm>
    </dsp:sp>
    <dsp:sp modelId="{27D74D93-7202-4B02-A3FA-CBDE99A54435}">
      <dsp:nvSpPr>
        <dsp:cNvPr id="0" name=""/>
        <dsp:cNvSpPr/>
      </dsp:nvSpPr>
      <dsp:spPr>
        <a:xfrm>
          <a:off x="5981866" y="2341588"/>
          <a:ext cx="1792324" cy="213291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it-IT" sz="1600" kern="1200" dirty="0" smtClean="0"/>
            <a:t>c) apprendistato di alta formazione e ricerca. </a:t>
          </a:r>
          <a:endParaRPr lang="it-IT" sz="1600" kern="1200" dirty="0"/>
        </a:p>
      </dsp:txBody>
      <dsp:txXfrm>
        <a:off x="6034361" y="2394083"/>
        <a:ext cx="1687334" cy="202792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671CFB-28F8-4883-8F94-D2379C229882}">
      <dsp:nvSpPr>
        <dsp:cNvPr id="0" name=""/>
        <dsp:cNvSpPr/>
      </dsp:nvSpPr>
      <dsp:spPr>
        <a:xfrm rot="5400000">
          <a:off x="783614" y="1032586"/>
          <a:ext cx="1608050" cy="19423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AF1FF1E-5432-4F09-878C-986A4E4CFD1D}">
      <dsp:nvSpPr>
        <dsp:cNvPr id="0" name=""/>
        <dsp:cNvSpPr/>
      </dsp:nvSpPr>
      <dsp:spPr>
        <a:xfrm>
          <a:off x="1150700" y="2141"/>
          <a:ext cx="2158200" cy="129492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it-IT" sz="1400" kern="1200" dirty="0" smtClean="0"/>
            <a:t>Forma scritta del contratto, patto di prova, piano formativo</a:t>
          </a:r>
          <a:endParaRPr lang="it-IT" sz="1400" kern="1200" dirty="0"/>
        </a:p>
      </dsp:txBody>
      <dsp:txXfrm>
        <a:off x="1188627" y="40068"/>
        <a:ext cx="2082346" cy="1219066"/>
      </dsp:txXfrm>
    </dsp:sp>
    <dsp:sp modelId="{A449D050-C12F-44DC-B3A2-E13E2D5186A8}">
      <dsp:nvSpPr>
        <dsp:cNvPr id="0" name=""/>
        <dsp:cNvSpPr/>
      </dsp:nvSpPr>
      <dsp:spPr>
        <a:xfrm rot="5400000">
          <a:off x="783614" y="2651236"/>
          <a:ext cx="1608050" cy="19423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668AF6C-A244-4E71-AC32-84DD66FF63CF}">
      <dsp:nvSpPr>
        <dsp:cNvPr id="0" name=""/>
        <dsp:cNvSpPr/>
      </dsp:nvSpPr>
      <dsp:spPr>
        <a:xfrm>
          <a:off x="1150700" y="1620791"/>
          <a:ext cx="2158200" cy="129492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it-IT" sz="1400" kern="1200" dirty="0" smtClean="0"/>
            <a:t>Divieto retribuzione a cottimo</a:t>
          </a:r>
          <a:endParaRPr lang="it-IT" sz="1400" kern="1200" dirty="0"/>
        </a:p>
      </dsp:txBody>
      <dsp:txXfrm>
        <a:off x="1188627" y="1658718"/>
        <a:ext cx="2082346" cy="1219066"/>
      </dsp:txXfrm>
    </dsp:sp>
    <dsp:sp modelId="{C6B5F208-ABB0-4026-BBF7-EE59027054B5}">
      <dsp:nvSpPr>
        <dsp:cNvPr id="0" name=""/>
        <dsp:cNvSpPr/>
      </dsp:nvSpPr>
      <dsp:spPr>
        <a:xfrm>
          <a:off x="1592940" y="3460562"/>
          <a:ext cx="2859807" cy="19423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8407228-6464-42A6-86E6-4B87C520D9C2}">
      <dsp:nvSpPr>
        <dsp:cNvPr id="0" name=""/>
        <dsp:cNvSpPr/>
      </dsp:nvSpPr>
      <dsp:spPr>
        <a:xfrm>
          <a:off x="1150700" y="3239442"/>
          <a:ext cx="2158200" cy="129492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it-IT" sz="1400" kern="1200" dirty="0" smtClean="0"/>
            <a:t>Retribuzione: </a:t>
          </a:r>
          <a:r>
            <a:rPr lang="it-IT" sz="1400" kern="1200" dirty="0" err="1" smtClean="0"/>
            <a:t>sottoinquadramento</a:t>
          </a:r>
          <a:r>
            <a:rPr lang="it-IT" sz="1400" kern="1200" dirty="0" smtClean="0"/>
            <a:t>, percentuali</a:t>
          </a:r>
          <a:endParaRPr lang="it-IT" sz="1400" kern="1200" dirty="0"/>
        </a:p>
      </dsp:txBody>
      <dsp:txXfrm>
        <a:off x="1188627" y="3277369"/>
        <a:ext cx="2082346" cy="1219066"/>
      </dsp:txXfrm>
    </dsp:sp>
    <dsp:sp modelId="{51BB0A2A-CFA6-410F-A65B-6B8D525C8197}">
      <dsp:nvSpPr>
        <dsp:cNvPr id="0" name=""/>
        <dsp:cNvSpPr/>
      </dsp:nvSpPr>
      <dsp:spPr>
        <a:xfrm rot="16200000">
          <a:off x="3654021" y="2651236"/>
          <a:ext cx="1608050" cy="19423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E38F623-01FD-479B-A093-FBC89FBF1EA9}">
      <dsp:nvSpPr>
        <dsp:cNvPr id="0" name=""/>
        <dsp:cNvSpPr/>
      </dsp:nvSpPr>
      <dsp:spPr>
        <a:xfrm>
          <a:off x="4021107" y="3239442"/>
          <a:ext cx="2158200" cy="129492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it-IT" sz="1400" kern="1200" dirty="0" smtClean="0"/>
            <a:t>Presenza tutore o referente aziendale</a:t>
          </a:r>
          <a:endParaRPr lang="it-IT" sz="1400" kern="1200" dirty="0"/>
        </a:p>
      </dsp:txBody>
      <dsp:txXfrm>
        <a:off x="4059034" y="3277369"/>
        <a:ext cx="2082346" cy="1219066"/>
      </dsp:txXfrm>
    </dsp:sp>
    <dsp:sp modelId="{42BB5657-2117-42E3-93F2-8A7130E51AC3}">
      <dsp:nvSpPr>
        <dsp:cNvPr id="0" name=""/>
        <dsp:cNvSpPr/>
      </dsp:nvSpPr>
      <dsp:spPr>
        <a:xfrm rot="16200000">
          <a:off x="3654021" y="1032586"/>
          <a:ext cx="1608050" cy="19423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B5FAB71-F118-453A-9107-6B30FFB4D3EC}">
      <dsp:nvSpPr>
        <dsp:cNvPr id="0" name=""/>
        <dsp:cNvSpPr/>
      </dsp:nvSpPr>
      <dsp:spPr>
        <a:xfrm>
          <a:off x="4021107" y="1620791"/>
          <a:ext cx="2158200" cy="129492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it-IT" sz="1400" kern="1200" dirty="0" smtClean="0"/>
            <a:t>Riconoscimento della qualifica professionale ai fini contrattuali</a:t>
          </a:r>
          <a:endParaRPr lang="it-IT" sz="1400" kern="1200" dirty="0"/>
        </a:p>
      </dsp:txBody>
      <dsp:txXfrm>
        <a:off x="4059034" y="1658718"/>
        <a:ext cx="2082346" cy="1219066"/>
      </dsp:txXfrm>
    </dsp:sp>
    <dsp:sp modelId="{CD325A19-2FEB-4BBB-AB8B-72CC8522AACF}">
      <dsp:nvSpPr>
        <dsp:cNvPr id="0" name=""/>
        <dsp:cNvSpPr/>
      </dsp:nvSpPr>
      <dsp:spPr>
        <a:xfrm>
          <a:off x="4021107" y="2141"/>
          <a:ext cx="2158200" cy="129492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it-IT" sz="1400" kern="1200" dirty="0" smtClean="0"/>
            <a:t>Registrazione sul libretto formativo della formazione effettuata  e della qualifica professionale</a:t>
          </a:r>
          <a:endParaRPr lang="it-IT" sz="1400" kern="1200" dirty="0"/>
        </a:p>
      </dsp:txBody>
      <dsp:txXfrm>
        <a:off x="4059034" y="40068"/>
        <a:ext cx="2082346" cy="121906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35CBE6-43D8-4801-AB5C-87615627E696}">
      <dsp:nvSpPr>
        <dsp:cNvPr id="0" name=""/>
        <dsp:cNvSpPr/>
      </dsp:nvSpPr>
      <dsp:spPr>
        <a:xfrm>
          <a:off x="0" y="44260"/>
          <a:ext cx="7315200" cy="169094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it-IT" sz="2400" kern="1200" smtClean="0"/>
            <a:t>Divieto per le parti di recedere dal contratto durante il periodo di formazione in assenza di una giusta causa o di un giustificato motivo;</a:t>
          </a:r>
          <a:endParaRPr lang="it-IT" sz="2400" kern="1200"/>
        </a:p>
      </dsp:txBody>
      <dsp:txXfrm>
        <a:off x="82545" y="126805"/>
        <a:ext cx="7150110" cy="1525852"/>
      </dsp:txXfrm>
    </dsp:sp>
    <dsp:sp modelId="{EA231428-3ECB-4DF0-BFE4-5EE652ECDEEF}">
      <dsp:nvSpPr>
        <dsp:cNvPr id="0" name=""/>
        <dsp:cNvSpPr/>
      </dsp:nvSpPr>
      <dsp:spPr>
        <a:xfrm>
          <a:off x="0" y="1804323"/>
          <a:ext cx="7315200" cy="169094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it-IT" sz="2400" kern="1200" dirty="0" smtClean="0"/>
            <a:t>Possibilità per le parti di recedere dal contratto con preavviso decorrente dal termine del periodo di formazione  art. 2118 c.c. Se nessuna delle parti recede  trasformazione a tempo indeterminato.</a:t>
          </a:r>
          <a:endParaRPr lang="it-IT" sz="2400" kern="1200" dirty="0"/>
        </a:p>
      </dsp:txBody>
      <dsp:txXfrm>
        <a:off x="82545" y="1886868"/>
        <a:ext cx="7150110" cy="152585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C84E23-8E81-4C25-B294-10FDF905FF45}">
      <dsp:nvSpPr>
        <dsp:cNvPr id="0" name=""/>
        <dsp:cNvSpPr/>
      </dsp:nvSpPr>
      <dsp:spPr>
        <a:xfrm>
          <a:off x="0" y="0"/>
          <a:ext cx="3539527" cy="3539527"/>
        </a:xfrm>
        <a:prstGeom prst="pie">
          <a:avLst>
            <a:gd name="adj1" fmla="val 5400000"/>
            <a:gd name="adj2" fmla="val 1620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AC8A6C-4CB8-40C6-B47F-F7CDD3E95F85}">
      <dsp:nvSpPr>
        <dsp:cNvPr id="0" name=""/>
        <dsp:cNvSpPr/>
      </dsp:nvSpPr>
      <dsp:spPr>
        <a:xfrm>
          <a:off x="1769763" y="0"/>
          <a:ext cx="5545436" cy="3539527"/>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it-IT" sz="1600" b="1" kern="1200" dirty="0" smtClean="0"/>
            <a:t>Accordo terziario: </a:t>
          </a:r>
          <a:r>
            <a:rPr lang="it-IT" sz="1600" kern="1200" dirty="0" smtClean="0"/>
            <a:t>il periodo di formazione dovrà terminare di norma 30 giorni prima della scadenza del contratto di apprendistato. Qualora una delle parti intenda recedere dal rapporto  dovrà comunicarlo con preavviso scritto pari a 30 giorni decorrente dalla scadenza del periodo di formazione.</a:t>
          </a:r>
          <a:endParaRPr lang="it-IT" sz="1600" kern="1200" dirty="0"/>
        </a:p>
      </dsp:txBody>
      <dsp:txXfrm>
        <a:off x="1769763" y="0"/>
        <a:ext cx="5545436" cy="1681275"/>
      </dsp:txXfrm>
    </dsp:sp>
    <dsp:sp modelId="{E1F2EBC8-0980-4D3E-9ACD-647EB01049B3}">
      <dsp:nvSpPr>
        <dsp:cNvPr id="0" name=""/>
        <dsp:cNvSpPr/>
      </dsp:nvSpPr>
      <dsp:spPr>
        <a:xfrm>
          <a:off x="929125" y="1681275"/>
          <a:ext cx="1681275" cy="1681275"/>
        </a:xfrm>
        <a:prstGeom prst="pie">
          <a:avLst>
            <a:gd name="adj1" fmla="val 5400000"/>
            <a:gd name="adj2" fmla="val 1620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B5F914-6798-4E4C-ADB8-D120835D8CBA}">
      <dsp:nvSpPr>
        <dsp:cNvPr id="0" name=""/>
        <dsp:cNvSpPr/>
      </dsp:nvSpPr>
      <dsp:spPr>
        <a:xfrm>
          <a:off x="1769763" y="1681275"/>
          <a:ext cx="5545436" cy="1681275"/>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it-IT" sz="1600" b="1" kern="1200" dirty="0" smtClean="0"/>
            <a:t>Accordo turismo: </a:t>
          </a:r>
          <a:r>
            <a:rPr lang="it-IT" sz="1600" b="0" kern="1200" dirty="0" smtClean="0"/>
            <a:t>q</a:t>
          </a:r>
          <a:r>
            <a:rPr lang="it-IT" sz="1600" kern="1200" dirty="0" smtClean="0"/>
            <a:t>ualora una delle parti intenda recedere dal rapporto  dovrà comunicarlo con preavviso scritto pari a 30 giorni decorrente dalla scadenza del periodo di formazione.</a:t>
          </a:r>
        </a:p>
        <a:p>
          <a:pPr lvl="0" algn="ctr" defTabSz="711200" rtl="0">
            <a:lnSpc>
              <a:spcPct val="90000"/>
            </a:lnSpc>
            <a:spcBef>
              <a:spcPct val="0"/>
            </a:spcBef>
            <a:spcAft>
              <a:spcPct val="35000"/>
            </a:spcAft>
          </a:pPr>
          <a:endParaRPr lang="it-IT" sz="1600" kern="1200" dirty="0" smtClean="0"/>
        </a:p>
        <a:p>
          <a:pPr lvl="0" algn="ctr" defTabSz="711200" rtl="0">
            <a:lnSpc>
              <a:spcPct val="90000"/>
            </a:lnSpc>
            <a:spcBef>
              <a:spcPct val="0"/>
            </a:spcBef>
            <a:spcAft>
              <a:spcPct val="35000"/>
            </a:spcAft>
          </a:pPr>
          <a:r>
            <a:rPr lang="it-IT" sz="1600" kern="1200" smtClean="0"/>
            <a:t>Modifiche DDL lavoro</a:t>
          </a:r>
          <a:endParaRPr lang="it-IT" sz="1600" kern="1200" dirty="0"/>
        </a:p>
      </dsp:txBody>
      <dsp:txXfrm>
        <a:off x="1769763" y="1681275"/>
        <a:ext cx="5545436" cy="168127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2FD0439B-9A70-4ED4-A51E-CB85786EF10F}" type="datetimeFigureOut">
              <a:rPr lang="it-IT" smtClean="0"/>
              <a:t>04/06/12</a:t>
            </a:fld>
            <a:endParaRPr lang="it-IT"/>
          </a:p>
        </p:txBody>
      </p:sp>
      <p:sp>
        <p:nvSpPr>
          <p:cNvPr id="4" name="Segnaposto piè di pagina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87ECD08A-EA32-487D-B9FC-F3F68C66102F}" type="slidenum">
              <a:rPr lang="it-IT" smtClean="0"/>
              <a:t>‹n.›</a:t>
            </a:fld>
            <a:endParaRPr lang="it-IT"/>
          </a:p>
        </p:txBody>
      </p:sp>
    </p:spTree>
    <p:extLst>
      <p:ext uri="{BB962C8B-B14F-4D97-AF65-F5344CB8AC3E}">
        <p14:creationId xmlns:p14="http://schemas.microsoft.com/office/powerpoint/2010/main" val="15972940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1FBE7DB1-84D7-4BD5-9394-AEB50EDCE548}" type="datetimeFigureOut">
              <a:rPr lang="it-IT" smtClean="0"/>
              <a:t>04/06/12</a:t>
            </a:fld>
            <a:endParaRPr lang="it-IT"/>
          </a:p>
        </p:txBody>
      </p:sp>
      <p:sp>
        <p:nvSpPr>
          <p:cNvPr id="4" name="Segnaposto immagine diapositiva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6E587619-6962-4E9F-A4EB-BD1E6A1A4312}" type="slidenum">
              <a:rPr lang="it-IT" smtClean="0"/>
              <a:t>‹n.›</a:t>
            </a:fld>
            <a:endParaRPr lang="it-IT"/>
          </a:p>
        </p:txBody>
      </p:sp>
    </p:spTree>
    <p:extLst>
      <p:ext uri="{BB962C8B-B14F-4D97-AF65-F5344CB8AC3E}">
        <p14:creationId xmlns:p14="http://schemas.microsoft.com/office/powerpoint/2010/main" val="2478923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E587619-6962-4E9F-A4EB-BD1E6A1A4312}" type="slidenum">
              <a:rPr lang="it-IT" smtClean="0"/>
              <a:t>2</a:t>
            </a:fld>
            <a:endParaRPr lang="it-IT"/>
          </a:p>
        </p:txBody>
      </p:sp>
    </p:spTree>
    <p:extLst>
      <p:ext uri="{BB962C8B-B14F-4D97-AF65-F5344CB8AC3E}">
        <p14:creationId xmlns:p14="http://schemas.microsoft.com/office/powerpoint/2010/main" val="26693640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6E587619-6962-4E9F-A4EB-BD1E6A1A4312}" type="slidenum">
              <a:rPr lang="it-IT" smtClean="0"/>
              <a:t>30</a:t>
            </a:fld>
            <a:endParaRPr lang="it-IT"/>
          </a:p>
        </p:txBody>
      </p:sp>
    </p:spTree>
    <p:extLst>
      <p:ext uri="{BB962C8B-B14F-4D97-AF65-F5344CB8AC3E}">
        <p14:creationId xmlns:p14="http://schemas.microsoft.com/office/powerpoint/2010/main" val="4655881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it-IT" smtClean="0"/>
              <a:t>Fare clic per modificare lo stile del titolo</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7" name="Date Placeholder 6"/>
          <p:cNvSpPr>
            <a:spLocks noGrp="1"/>
          </p:cNvSpPr>
          <p:nvPr>
            <p:ph type="dt" sz="half" idx="10"/>
          </p:nvPr>
        </p:nvSpPr>
        <p:spPr/>
        <p:txBody>
          <a:bodyPr/>
          <a:lstStyle/>
          <a:p>
            <a:fld id="{4A69B399-A703-4EEF-A73C-1D8B3AAE3127}" type="datetimeFigureOut">
              <a:rPr lang="it-IT" smtClean="0"/>
              <a:t>04/06/12</a:t>
            </a:fld>
            <a:endParaRPr lang="it-IT"/>
          </a:p>
        </p:txBody>
      </p:sp>
      <p:sp>
        <p:nvSpPr>
          <p:cNvPr id="8" name="Slide Number Placeholder 7"/>
          <p:cNvSpPr>
            <a:spLocks noGrp="1"/>
          </p:cNvSpPr>
          <p:nvPr>
            <p:ph type="sldNum" sz="quarter" idx="11"/>
          </p:nvPr>
        </p:nvSpPr>
        <p:spPr/>
        <p:txBody>
          <a:bodyPr/>
          <a:lstStyle/>
          <a:p>
            <a:fld id="{7EAC2C59-E78D-4051-9401-3308C9D19A41}" type="slidenum">
              <a:rPr lang="it-IT" smtClean="0"/>
              <a:t>‹n.›</a:t>
            </a:fld>
            <a:endParaRPr lang="it-IT"/>
          </a:p>
        </p:txBody>
      </p:sp>
      <p:sp>
        <p:nvSpPr>
          <p:cNvPr id="9" name="Footer Placeholder 8"/>
          <p:cNvSpPr>
            <a:spLocks noGrp="1"/>
          </p:cNvSpPr>
          <p:nvPr>
            <p:ph type="ftr" sz="quarter" idx="12"/>
          </p:nvPr>
        </p:nvSpPr>
        <p:spPr/>
        <p:txBody>
          <a:bodyPr/>
          <a:lstStyle/>
          <a:p>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4A69B399-A703-4EEF-A73C-1D8B3AAE3127}" type="datetimeFigureOut">
              <a:rPr lang="it-IT" smtClean="0"/>
              <a:t>04/06/12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EAC2C59-E78D-4051-9401-3308C9D19A41}"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it-IT" smtClean="0"/>
              <a:t>Fare clic per modificare lo stile del titolo</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4A69B399-A703-4EEF-A73C-1D8B3AAE3127}" type="datetimeFigureOut">
              <a:rPr lang="it-IT" smtClean="0"/>
              <a:t>04/06/12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EAC2C59-E78D-4051-9401-3308C9D19A41}"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4A69B399-A703-4EEF-A73C-1D8B3AAE3127}" type="datetimeFigureOut">
              <a:rPr lang="it-IT" smtClean="0"/>
              <a:t>04/06/12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EAC2C59-E78D-4051-9401-3308C9D19A41}"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it-IT" smtClean="0"/>
              <a:t>Fare clic per modificare lo stile del titolo</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4A69B399-A703-4EEF-A73C-1D8B3AAE3127}" type="datetimeFigureOut">
              <a:rPr lang="it-IT" smtClean="0"/>
              <a:t>04/06/12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EAC2C59-E78D-4051-9401-3308C9D19A41}"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A69B399-A703-4EEF-A73C-1D8B3AAE3127}" type="datetimeFigureOut">
              <a:rPr lang="it-IT" smtClean="0"/>
              <a:t>04/06/12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EAC2C59-E78D-4051-9401-3308C9D19A41}" type="slidenum">
              <a:rPr lang="it-IT" smtClean="0"/>
              <a:t>‹n.›</a:t>
            </a:fld>
            <a:endParaRPr lang="it-IT"/>
          </a:p>
        </p:txBody>
      </p:sp>
      <p:sp>
        <p:nvSpPr>
          <p:cNvPr id="9" name="Title 8"/>
          <p:cNvSpPr>
            <a:spLocks noGrp="1"/>
          </p:cNvSpPr>
          <p:nvPr>
            <p:ph type="title"/>
          </p:nvPr>
        </p:nvSpPr>
        <p:spPr>
          <a:xfrm>
            <a:off x="914400" y="1544715"/>
            <a:ext cx="7315200" cy="1154097"/>
          </a:xfrm>
        </p:spPr>
        <p:txBody>
          <a:bodyPr/>
          <a:lstStyle/>
          <a:p>
            <a:r>
              <a:rPr lang="it-IT" smtClean="0"/>
              <a:t>Fare clic per modificare lo stile del titolo</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7" name="Date Placeholder 6"/>
          <p:cNvSpPr>
            <a:spLocks noGrp="1"/>
          </p:cNvSpPr>
          <p:nvPr>
            <p:ph type="dt" sz="half" idx="10"/>
          </p:nvPr>
        </p:nvSpPr>
        <p:spPr/>
        <p:txBody>
          <a:bodyPr/>
          <a:lstStyle/>
          <a:p>
            <a:fld id="{4A69B399-A703-4EEF-A73C-1D8B3AAE3127}" type="datetimeFigureOut">
              <a:rPr lang="it-IT" smtClean="0"/>
              <a:t>04/06/12</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7EAC2C59-E78D-4051-9401-3308C9D19A41}" type="slidenum">
              <a:rPr lang="it-IT" smtClean="0"/>
              <a:t>‹n.›</a:t>
            </a:fld>
            <a:endParaRPr lang="it-IT"/>
          </a:p>
        </p:txBody>
      </p:sp>
      <p:sp>
        <p:nvSpPr>
          <p:cNvPr id="10" name="Title 9"/>
          <p:cNvSpPr>
            <a:spLocks noGrp="1"/>
          </p:cNvSpPr>
          <p:nvPr>
            <p:ph type="title"/>
          </p:nvPr>
        </p:nvSpPr>
        <p:spPr>
          <a:xfrm>
            <a:off x="914400" y="1544715"/>
            <a:ext cx="7315200" cy="1154097"/>
          </a:xfrm>
        </p:spPr>
        <p:txBody>
          <a:bodyPr/>
          <a:lstStyle/>
          <a:p>
            <a:r>
              <a:rPr lang="it-IT" smtClean="0"/>
              <a:t>Fare clic per modificare lo stile del titolo</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Date Placeholder 2"/>
          <p:cNvSpPr>
            <a:spLocks noGrp="1"/>
          </p:cNvSpPr>
          <p:nvPr>
            <p:ph type="dt" sz="half" idx="10"/>
          </p:nvPr>
        </p:nvSpPr>
        <p:spPr/>
        <p:txBody>
          <a:bodyPr/>
          <a:lstStyle/>
          <a:p>
            <a:fld id="{4A69B399-A703-4EEF-A73C-1D8B3AAE3127}" type="datetimeFigureOut">
              <a:rPr lang="it-IT" smtClean="0"/>
              <a:t>04/06/12</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7EAC2C59-E78D-4051-9401-3308C9D19A41}"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69B399-A703-4EEF-A73C-1D8B3AAE3127}" type="datetimeFigureOut">
              <a:rPr lang="it-IT" smtClean="0"/>
              <a:t>04/06/12</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7EAC2C59-E78D-4051-9401-3308C9D19A41}"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it-IT" smtClean="0"/>
              <a:t>Fare clic per modificare lo stile del titolo</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4A69B399-A703-4EEF-A73C-1D8B3AAE3127}" type="datetimeFigureOut">
              <a:rPr lang="it-IT" smtClean="0"/>
              <a:t>04/06/12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EAC2C59-E78D-4051-9401-3308C9D19A41}"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it-IT" smtClean="0"/>
              <a:t>Fare clic per modificare lo stile del titolo</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4A69B399-A703-4EEF-A73C-1D8B3AAE3127}" type="datetimeFigureOut">
              <a:rPr lang="it-IT" smtClean="0"/>
              <a:t>04/06/12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EAC2C59-E78D-4051-9401-3308C9D19A41}"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4A69B399-A703-4EEF-A73C-1D8B3AAE3127}" type="datetimeFigureOut">
              <a:rPr lang="it-IT" smtClean="0"/>
              <a:t>04/06/12</a:t>
            </a:fld>
            <a:endParaRPr lang="it-IT"/>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7EAC2C59-E78D-4051-9401-3308C9D19A41}" type="slidenum">
              <a:rPr lang="it-IT" smtClean="0"/>
              <a:t>‹n.›</a:t>
            </a:fld>
            <a:endParaRPr lang="it-IT"/>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it-IT"/>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diagramData" Target="../diagrams/data2.xml"/><Relationship Id="rId8" Type="http://schemas.openxmlformats.org/officeDocument/2006/relationships/diagramLayout" Target="../diagrams/layout2.xml"/><Relationship Id="rId9" Type="http://schemas.openxmlformats.org/officeDocument/2006/relationships/diagramQuickStyle" Target="../diagrams/quickStyle2.xml"/><Relationship Id="rId10" Type="http://schemas.openxmlformats.org/officeDocument/2006/relationships/diagramColors" Target="../diagrams/colors2.xml"/><Relationship Id="rId11" Type="http://schemas.microsoft.com/office/2007/relationships/diagramDrawing" Target="../diagrams/drawing2.xml"/><Relationship Id="rId1" Type="http://schemas.openxmlformats.org/officeDocument/2006/relationships/slideLayout" Target="../slideLayouts/slideLayout1.xml"/><Relationship Id="rId2" Type="http://schemas.openxmlformats.org/officeDocument/2006/relationships/diagramData" Target="../diagrams/data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1" Type="http://schemas.openxmlformats.org/officeDocument/2006/relationships/slideLayout" Target="../slideLayouts/slideLayout2.xml"/><Relationship Id="rId2" Type="http://schemas.openxmlformats.org/officeDocument/2006/relationships/diagramData" Target="../diagrams/data1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1" Type="http://schemas.openxmlformats.org/officeDocument/2006/relationships/slideLayout" Target="../slideLayouts/slideLayout2.xml"/><Relationship Id="rId2" Type="http://schemas.openxmlformats.org/officeDocument/2006/relationships/diagramData" Target="../diagrams/data1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1" Type="http://schemas.openxmlformats.org/officeDocument/2006/relationships/slideLayout" Target="../slideLayouts/slideLayout2.xml"/><Relationship Id="rId2" Type="http://schemas.openxmlformats.org/officeDocument/2006/relationships/diagramData" Target="../diagrams/data1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4.xml"/><Relationship Id="rId4" Type="http://schemas.openxmlformats.org/officeDocument/2006/relationships/diagramQuickStyle" Target="../diagrams/quickStyle14.xml"/><Relationship Id="rId5" Type="http://schemas.openxmlformats.org/officeDocument/2006/relationships/diagramColors" Target="../diagrams/colors14.xml"/><Relationship Id="rId6" Type="http://schemas.microsoft.com/office/2007/relationships/diagramDrawing" Target="../diagrams/drawing14.xml"/><Relationship Id="rId1" Type="http://schemas.openxmlformats.org/officeDocument/2006/relationships/slideLayout" Target="../slideLayouts/slideLayout2.xml"/><Relationship Id="rId2" Type="http://schemas.openxmlformats.org/officeDocument/2006/relationships/diagramData" Target="../diagrams/data1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5.xml"/><Relationship Id="rId4" Type="http://schemas.openxmlformats.org/officeDocument/2006/relationships/diagramQuickStyle" Target="../diagrams/quickStyle15.xml"/><Relationship Id="rId5" Type="http://schemas.openxmlformats.org/officeDocument/2006/relationships/diagramColors" Target="../diagrams/colors15.xml"/><Relationship Id="rId6" Type="http://schemas.microsoft.com/office/2007/relationships/diagramDrawing" Target="../diagrams/drawing15.xml"/><Relationship Id="rId1" Type="http://schemas.openxmlformats.org/officeDocument/2006/relationships/slideLayout" Target="../slideLayouts/slideLayout2.xml"/><Relationship Id="rId2" Type="http://schemas.openxmlformats.org/officeDocument/2006/relationships/diagramData" Target="../diagrams/data1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6.xml"/><Relationship Id="rId4" Type="http://schemas.openxmlformats.org/officeDocument/2006/relationships/diagramQuickStyle" Target="../diagrams/quickStyle16.xml"/><Relationship Id="rId5" Type="http://schemas.openxmlformats.org/officeDocument/2006/relationships/diagramColors" Target="../diagrams/colors16.xml"/><Relationship Id="rId6" Type="http://schemas.microsoft.com/office/2007/relationships/diagramDrawing" Target="../diagrams/drawing16.xml"/><Relationship Id="rId1" Type="http://schemas.openxmlformats.org/officeDocument/2006/relationships/slideLayout" Target="../slideLayouts/slideLayout2.xml"/><Relationship Id="rId2" Type="http://schemas.openxmlformats.org/officeDocument/2006/relationships/diagramData" Target="../diagrams/data1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7.xml"/><Relationship Id="rId4" Type="http://schemas.openxmlformats.org/officeDocument/2006/relationships/diagramQuickStyle" Target="../diagrams/quickStyle17.xml"/><Relationship Id="rId5" Type="http://schemas.openxmlformats.org/officeDocument/2006/relationships/diagramColors" Target="../diagrams/colors17.xml"/><Relationship Id="rId6" Type="http://schemas.microsoft.com/office/2007/relationships/diagramDrawing" Target="../diagrams/drawing17.xml"/><Relationship Id="rId1" Type="http://schemas.openxmlformats.org/officeDocument/2006/relationships/slideLayout" Target="../slideLayouts/slideLayout2.xml"/><Relationship Id="rId2" Type="http://schemas.openxmlformats.org/officeDocument/2006/relationships/diagramData" Target="../diagrams/data1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8.xml"/><Relationship Id="rId4" Type="http://schemas.openxmlformats.org/officeDocument/2006/relationships/diagramQuickStyle" Target="../diagrams/quickStyle18.xml"/><Relationship Id="rId5" Type="http://schemas.openxmlformats.org/officeDocument/2006/relationships/diagramColors" Target="../diagrams/colors18.xml"/><Relationship Id="rId6" Type="http://schemas.microsoft.com/office/2007/relationships/diagramDrawing" Target="../diagrams/drawing18.xml"/><Relationship Id="rId1" Type="http://schemas.openxmlformats.org/officeDocument/2006/relationships/slideLayout" Target="../slideLayouts/slideLayout2.xml"/><Relationship Id="rId2" Type="http://schemas.openxmlformats.org/officeDocument/2006/relationships/diagramData" Target="../diagrams/data18.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9.xml"/><Relationship Id="rId4" Type="http://schemas.openxmlformats.org/officeDocument/2006/relationships/diagramQuickStyle" Target="../diagrams/quickStyle19.xml"/><Relationship Id="rId5" Type="http://schemas.openxmlformats.org/officeDocument/2006/relationships/diagramColors" Target="../diagrams/colors19.xml"/><Relationship Id="rId6" Type="http://schemas.microsoft.com/office/2007/relationships/diagramDrawing" Target="../diagrams/drawing19.xml"/><Relationship Id="rId1" Type="http://schemas.openxmlformats.org/officeDocument/2006/relationships/slideLayout" Target="../slideLayouts/slideLayout2.xml"/><Relationship Id="rId2" Type="http://schemas.openxmlformats.org/officeDocument/2006/relationships/diagramData" Target="../diagrams/data19.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0.xml"/><Relationship Id="rId4" Type="http://schemas.openxmlformats.org/officeDocument/2006/relationships/diagramQuickStyle" Target="../diagrams/quickStyle20.xml"/><Relationship Id="rId5" Type="http://schemas.openxmlformats.org/officeDocument/2006/relationships/diagramColors" Target="../diagrams/colors20.xml"/><Relationship Id="rId6" Type="http://schemas.microsoft.com/office/2007/relationships/diagramDrawing" Target="../diagrams/drawing20.xml"/><Relationship Id="rId1" Type="http://schemas.openxmlformats.org/officeDocument/2006/relationships/slideLayout" Target="../slideLayouts/slideLayout2.xml"/><Relationship Id="rId2" Type="http://schemas.openxmlformats.org/officeDocument/2006/relationships/diagramData" Target="../diagrams/data20.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1.xml"/><Relationship Id="rId4" Type="http://schemas.openxmlformats.org/officeDocument/2006/relationships/diagramQuickStyle" Target="../diagrams/quickStyle21.xml"/><Relationship Id="rId5" Type="http://schemas.openxmlformats.org/officeDocument/2006/relationships/diagramColors" Target="../diagrams/colors21.xml"/><Relationship Id="rId6" Type="http://schemas.microsoft.com/office/2007/relationships/diagramDrawing" Target="../diagrams/drawing21.xml"/><Relationship Id="rId1" Type="http://schemas.openxmlformats.org/officeDocument/2006/relationships/slideLayout" Target="../slideLayouts/slideLayout2.xml"/><Relationship Id="rId2" Type="http://schemas.openxmlformats.org/officeDocument/2006/relationships/diagramData" Target="../diagrams/data2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2.xml"/><Relationship Id="rId4" Type="http://schemas.openxmlformats.org/officeDocument/2006/relationships/diagramQuickStyle" Target="../diagrams/quickStyle22.xml"/><Relationship Id="rId5" Type="http://schemas.openxmlformats.org/officeDocument/2006/relationships/diagramColors" Target="../diagrams/colors22.xml"/><Relationship Id="rId6" Type="http://schemas.microsoft.com/office/2007/relationships/diagramDrawing" Target="../diagrams/drawing22.xml"/><Relationship Id="rId1" Type="http://schemas.openxmlformats.org/officeDocument/2006/relationships/slideLayout" Target="../slideLayouts/slideLayout2.xml"/><Relationship Id="rId2" Type="http://schemas.openxmlformats.org/officeDocument/2006/relationships/diagramData" Target="../diagrams/data2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3.xml"/><Relationship Id="rId4" Type="http://schemas.openxmlformats.org/officeDocument/2006/relationships/diagramQuickStyle" Target="../diagrams/quickStyle23.xml"/><Relationship Id="rId5" Type="http://schemas.openxmlformats.org/officeDocument/2006/relationships/diagramColors" Target="../diagrams/colors23.xml"/><Relationship Id="rId6" Type="http://schemas.microsoft.com/office/2007/relationships/diagramDrawing" Target="../diagrams/drawing23.xml"/><Relationship Id="rId1" Type="http://schemas.openxmlformats.org/officeDocument/2006/relationships/slideLayout" Target="../slideLayouts/slideLayout2.xml"/><Relationship Id="rId2" Type="http://schemas.openxmlformats.org/officeDocument/2006/relationships/diagramData" Target="../diagrams/data2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4.xml"/><Relationship Id="rId4" Type="http://schemas.openxmlformats.org/officeDocument/2006/relationships/diagramQuickStyle" Target="../diagrams/quickStyle24.xml"/><Relationship Id="rId5" Type="http://schemas.openxmlformats.org/officeDocument/2006/relationships/diagramColors" Target="../diagrams/colors24.xml"/><Relationship Id="rId6" Type="http://schemas.microsoft.com/office/2007/relationships/diagramDrawing" Target="../diagrams/drawing24.xml"/><Relationship Id="rId1" Type="http://schemas.openxmlformats.org/officeDocument/2006/relationships/slideLayout" Target="../slideLayouts/slideLayout2.xml"/><Relationship Id="rId2" Type="http://schemas.openxmlformats.org/officeDocument/2006/relationships/diagramData" Target="../diagrams/data2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5.xml"/><Relationship Id="rId4" Type="http://schemas.openxmlformats.org/officeDocument/2006/relationships/diagramQuickStyle" Target="../diagrams/quickStyle25.xml"/><Relationship Id="rId5" Type="http://schemas.openxmlformats.org/officeDocument/2006/relationships/diagramColors" Target="../diagrams/colors25.xml"/><Relationship Id="rId6" Type="http://schemas.microsoft.com/office/2007/relationships/diagramDrawing" Target="../diagrams/drawing25.xml"/><Relationship Id="rId1" Type="http://schemas.openxmlformats.org/officeDocument/2006/relationships/slideLayout" Target="../slideLayouts/slideLayout2.xml"/><Relationship Id="rId2" Type="http://schemas.openxmlformats.org/officeDocument/2006/relationships/diagramData" Target="../diagrams/data25.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6.xml"/><Relationship Id="rId4" Type="http://schemas.openxmlformats.org/officeDocument/2006/relationships/diagramQuickStyle" Target="../diagrams/quickStyle26.xml"/><Relationship Id="rId5" Type="http://schemas.openxmlformats.org/officeDocument/2006/relationships/diagramColors" Target="../diagrams/colors26.xml"/><Relationship Id="rId6" Type="http://schemas.microsoft.com/office/2007/relationships/diagramDrawing" Target="../diagrams/drawing26.xml"/><Relationship Id="rId1" Type="http://schemas.openxmlformats.org/officeDocument/2006/relationships/slideLayout" Target="../slideLayouts/slideLayout2.xml"/><Relationship Id="rId2" Type="http://schemas.openxmlformats.org/officeDocument/2006/relationships/diagramData" Target="../diagrams/data2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7.xml"/><Relationship Id="rId4" Type="http://schemas.openxmlformats.org/officeDocument/2006/relationships/diagramQuickStyle" Target="../diagrams/quickStyle27.xml"/><Relationship Id="rId5" Type="http://schemas.openxmlformats.org/officeDocument/2006/relationships/diagramColors" Target="../diagrams/colors27.xml"/><Relationship Id="rId6" Type="http://schemas.microsoft.com/office/2007/relationships/diagramDrawing" Target="../diagrams/drawing27.xml"/><Relationship Id="rId1" Type="http://schemas.openxmlformats.org/officeDocument/2006/relationships/slideLayout" Target="../slideLayouts/slideLayout2.xml"/><Relationship Id="rId2" Type="http://schemas.openxmlformats.org/officeDocument/2006/relationships/diagramData" Target="../diagrams/data2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8.xml"/><Relationship Id="rId4" Type="http://schemas.openxmlformats.org/officeDocument/2006/relationships/diagramQuickStyle" Target="../diagrams/quickStyle28.xml"/><Relationship Id="rId5" Type="http://schemas.openxmlformats.org/officeDocument/2006/relationships/diagramColors" Target="../diagrams/colors28.xml"/><Relationship Id="rId6" Type="http://schemas.microsoft.com/office/2007/relationships/diagramDrawing" Target="../diagrams/drawing28.xml"/><Relationship Id="rId1" Type="http://schemas.openxmlformats.org/officeDocument/2006/relationships/slideLayout" Target="../slideLayouts/slideLayout2.xml"/><Relationship Id="rId2" Type="http://schemas.openxmlformats.org/officeDocument/2006/relationships/diagramData" Target="../diagrams/data28.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9.xml"/><Relationship Id="rId4" Type="http://schemas.openxmlformats.org/officeDocument/2006/relationships/diagramQuickStyle" Target="../diagrams/quickStyle29.xml"/><Relationship Id="rId5" Type="http://schemas.openxmlformats.org/officeDocument/2006/relationships/diagramColors" Target="../diagrams/colors29.xml"/><Relationship Id="rId6" Type="http://schemas.microsoft.com/office/2007/relationships/diagramDrawing" Target="../diagrams/drawing29.xml"/><Relationship Id="rId1" Type="http://schemas.openxmlformats.org/officeDocument/2006/relationships/slideLayout" Target="../slideLayouts/slideLayout2.xml"/><Relationship Id="rId2" Type="http://schemas.openxmlformats.org/officeDocument/2006/relationships/diagramData" Target="../diagrams/data29.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0.xml"/><Relationship Id="rId4" Type="http://schemas.openxmlformats.org/officeDocument/2006/relationships/diagramQuickStyle" Target="../diagrams/quickStyle30.xml"/><Relationship Id="rId5" Type="http://schemas.openxmlformats.org/officeDocument/2006/relationships/diagramColors" Target="../diagrams/colors30.xml"/><Relationship Id="rId6" Type="http://schemas.microsoft.com/office/2007/relationships/diagramDrawing" Target="../diagrams/drawing30.xml"/><Relationship Id="rId1" Type="http://schemas.openxmlformats.org/officeDocument/2006/relationships/slideLayout" Target="../slideLayouts/slideLayout2.xml"/><Relationship Id="rId2" Type="http://schemas.openxmlformats.org/officeDocument/2006/relationships/diagramData" Target="../diagrams/data30.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31.xml"/><Relationship Id="rId4" Type="http://schemas.openxmlformats.org/officeDocument/2006/relationships/diagramLayout" Target="../diagrams/layout31.xml"/><Relationship Id="rId5" Type="http://schemas.openxmlformats.org/officeDocument/2006/relationships/diagramQuickStyle" Target="../diagrams/quickStyle31.xml"/><Relationship Id="rId6" Type="http://schemas.openxmlformats.org/officeDocument/2006/relationships/diagramColors" Target="../diagrams/colors31.xml"/><Relationship Id="rId7" Type="http://schemas.microsoft.com/office/2007/relationships/diagramDrawing" Target="../diagrams/drawing31.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32.xml"/><Relationship Id="rId4" Type="http://schemas.openxmlformats.org/officeDocument/2006/relationships/diagramQuickStyle" Target="../diagrams/quickStyle32.xml"/><Relationship Id="rId5" Type="http://schemas.openxmlformats.org/officeDocument/2006/relationships/diagramColors" Target="../diagrams/colors32.xml"/><Relationship Id="rId6" Type="http://schemas.microsoft.com/office/2007/relationships/diagramDrawing" Target="../diagrams/drawing32.xml"/><Relationship Id="rId1" Type="http://schemas.openxmlformats.org/officeDocument/2006/relationships/slideLayout" Target="../slideLayouts/slideLayout2.xml"/><Relationship Id="rId2" Type="http://schemas.openxmlformats.org/officeDocument/2006/relationships/diagramData" Target="../diagrams/data3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33.xml"/><Relationship Id="rId4" Type="http://schemas.openxmlformats.org/officeDocument/2006/relationships/diagramQuickStyle" Target="../diagrams/quickStyle33.xml"/><Relationship Id="rId5" Type="http://schemas.openxmlformats.org/officeDocument/2006/relationships/diagramColors" Target="../diagrams/colors33.xml"/><Relationship Id="rId6" Type="http://schemas.microsoft.com/office/2007/relationships/diagramDrawing" Target="../diagrams/drawing33.xml"/><Relationship Id="rId1" Type="http://schemas.openxmlformats.org/officeDocument/2006/relationships/slideLayout" Target="../slideLayouts/slideLayout2.xml"/><Relationship Id="rId2" Type="http://schemas.openxmlformats.org/officeDocument/2006/relationships/diagramData" Target="../diagrams/data3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34.xml"/><Relationship Id="rId4" Type="http://schemas.openxmlformats.org/officeDocument/2006/relationships/diagramQuickStyle" Target="../diagrams/quickStyle34.xml"/><Relationship Id="rId5" Type="http://schemas.openxmlformats.org/officeDocument/2006/relationships/diagramColors" Target="../diagrams/colors34.xml"/><Relationship Id="rId6" Type="http://schemas.microsoft.com/office/2007/relationships/diagramDrawing" Target="../diagrams/drawing34.xml"/><Relationship Id="rId1" Type="http://schemas.openxmlformats.org/officeDocument/2006/relationships/slideLayout" Target="../slideLayouts/slideLayout2.xml"/><Relationship Id="rId2" Type="http://schemas.openxmlformats.org/officeDocument/2006/relationships/diagramData" Target="../diagrams/data34.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5.xml"/><Relationship Id="rId4" Type="http://schemas.openxmlformats.org/officeDocument/2006/relationships/diagramQuickStyle" Target="../diagrams/quickStyle35.xml"/><Relationship Id="rId5" Type="http://schemas.openxmlformats.org/officeDocument/2006/relationships/diagramColors" Target="../diagrams/colors35.xml"/><Relationship Id="rId6" Type="http://schemas.microsoft.com/office/2007/relationships/diagramDrawing" Target="../diagrams/drawing35.xml"/><Relationship Id="rId1" Type="http://schemas.openxmlformats.org/officeDocument/2006/relationships/slideLayout" Target="../slideLayouts/slideLayout2.xml"/><Relationship Id="rId2" Type="http://schemas.openxmlformats.org/officeDocument/2006/relationships/diagramData" Target="../diagrams/data35.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diagramData" Target="../diagrams/data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diagramData" Target="../diagrams/data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1" Type="http://schemas.openxmlformats.org/officeDocument/2006/relationships/slideLayout" Target="../slideLayouts/slideLayout2.xml"/><Relationship Id="rId2" Type="http://schemas.openxmlformats.org/officeDocument/2006/relationships/diagramData" Target="../diagrams/data8.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1" Type="http://schemas.openxmlformats.org/officeDocument/2006/relationships/slideLayout" Target="../slideLayouts/slideLayout2.xml"/><Relationship Id="rId2" Type="http://schemas.openxmlformats.org/officeDocument/2006/relationships/diagramData" Target="../diagrams/data9.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1" Type="http://schemas.openxmlformats.org/officeDocument/2006/relationships/slideLayout" Target="../slideLayouts/slideLayout2.xml"/><Relationship Id="rId2" Type="http://schemas.openxmlformats.org/officeDocument/2006/relationships/diagramData" Target="../diagrams/data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a 3"/>
          <p:cNvGraphicFramePr/>
          <p:nvPr/>
        </p:nvGraphicFramePr>
        <p:xfrm>
          <a:off x="914400" y="548681"/>
          <a:ext cx="7315200" cy="2736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ma 4"/>
          <p:cNvGraphicFramePr/>
          <p:nvPr/>
        </p:nvGraphicFramePr>
        <p:xfrm>
          <a:off x="914400" y="5166530"/>
          <a:ext cx="7315200" cy="114463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4305467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27584" y="476672"/>
            <a:ext cx="7315200" cy="1154097"/>
          </a:xfrm>
        </p:spPr>
        <p:txBody>
          <a:bodyPr>
            <a:normAutofit fontScale="90000"/>
          </a:bodyPr>
          <a:lstStyle/>
          <a:p>
            <a:r>
              <a:rPr lang="it-IT" b="1" dirty="0" smtClean="0"/>
              <a:t>Disciplina generale: Limiti di età</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3849221161"/>
              </p:ext>
            </p:extLst>
          </p:nvPr>
        </p:nvGraphicFramePr>
        <p:xfrm>
          <a:off x="899592" y="2132856"/>
          <a:ext cx="7315200" cy="35395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82410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71600" y="404664"/>
            <a:ext cx="7315200" cy="1154097"/>
          </a:xfrm>
        </p:spPr>
        <p:txBody>
          <a:bodyPr>
            <a:normAutofit fontScale="90000"/>
          </a:bodyPr>
          <a:lstStyle/>
          <a:p>
            <a:r>
              <a:rPr lang="it-IT" b="1" dirty="0"/>
              <a:t>Disciplina generale: Limiti di </a:t>
            </a:r>
            <a:r>
              <a:rPr lang="it-IT" b="1" dirty="0" smtClean="0"/>
              <a:t>età Accordo terziario</a:t>
            </a:r>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181723706"/>
              </p:ext>
            </p:extLst>
          </p:nvPr>
        </p:nvGraphicFramePr>
        <p:xfrm>
          <a:off x="914400" y="1988841"/>
          <a:ext cx="7315200" cy="432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458114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55576" y="404664"/>
            <a:ext cx="7315200" cy="1070012"/>
          </a:xfrm>
        </p:spPr>
        <p:txBody>
          <a:bodyPr/>
          <a:lstStyle/>
          <a:p>
            <a:r>
              <a:rPr lang="it-IT" b="1" dirty="0" smtClean="0"/>
              <a:t>Disciplina generale: malattia</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766492881"/>
              </p:ext>
            </p:extLst>
          </p:nvPr>
        </p:nvGraphicFramePr>
        <p:xfrm>
          <a:off x="683568" y="1772816"/>
          <a:ext cx="7315200"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796430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7488" y="260648"/>
            <a:ext cx="7315200" cy="1584176"/>
          </a:xfrm>
        </p:spPr>
        <p:txBody>
          <a:bodyPr>
            <a:noAutofit/>
          </a:bodyPr>
          <a:lstStyle/>
          <a:p>
            <a:r>
              <a:rPr lang="it-IT" sz="3600" b="1" dirty="0" smtClean="0"/>
              <a:t>Disciplina generale: periodo di prova</a:t>
            </a:r>
            <a:endParaRPr lang="it-IT" sz="3600"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393046162"/>
              </p:ext>
            </p:extLst>
          </p:nvPr>
        </p:nvGraphicFramePr>
        <p:xfrm>
          <a:off x="899592" y="1700808"/>
          <a:ext cx="7315200"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114522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99592" y="404664"/>
            <a:ext cx="7315200" cy="1154097"/>
          </a:xfrm>
        </p:spPr>
        <p:txBody>
          <a:bodyPr>
            <a:normAutofit fontScale="90000"/>
          </a:bodyPr>
          <a:lstStyle/>
          <a:p>
            <a:r>
              <a:rPr lang="it-IT" b="1" dirty="0" smtClean="0"/>
              <a:t>Apprendistato per la qualifica e per il diploma professionale</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1611996114"/>
              </p:ext>
            </p:extLst>
          </p:nvPr>
        </p:nvGraphicFramePr>
        <p:xfrm>
          <a:off x="914400" y="2420887"/>
          <a:ext cx="7315200" cy="38884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471981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rot="10800000" flipV="1">
            <a:off x="914400" y="836712"/>
            <a:ext cx="7315200" cy="720080"/>
          </a:xfrm>
        </p:spPr>
        <p:txBody>
          <a:bodyPr>
            <a:normAutofit fontScale="90000"/>
          </a:bodyPr>
          <a:lstStyle/>
          <a:p>
            <a:r>
              <a:rPr lang="it-IT" b="1" dirty="0" smtClean="0"/>
              <a:t>Apprendistato di alta formazione e ricerca</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083236143"/>
              </p:ext>
            </p:extLst>
          </p:nvPr>
        </p:nvGraphicFramePr>
        <p:xfrm>
          <a:off x="914400" y="1700809"/>
          <a:ext cx="7315200" cy="460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43059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27584" y="332656"/>
            <a:ext cx="7315200" cy="1584175"/>
          </a:xfrm>
        </p:spPr>
        <p:txBody>
          <a:bodyPr>
            <a:normAutofit fontScale="90000"/>
          </a:bodyPr>
          <a:lstStyle/>
          <a:p>
            <a:pPr algn="ctr"/>
            <a:r>
              <a:rPr lang="it-IT" b="1" dirty="0" smtClean="0"/>
              <a:t>Apprendistato professionalizzante o di mestiere</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025695434"/>
              </p:ext>
            </p:extLst>
          </p:nvPr>
        </p:nvGraphicFramePr>
        <p:xfrm>
          <a:off x="914400" y="2769833"/>
          <a:ext cx="7315200" cy="35395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187755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99592" y="476672"/>
            <a:ext cx="7315200" cy="1154097"/>
          </a:xfrm>
        </p:spPr>
        <p:txBody>
          <a:bodyPr>
            <a:normAutofit fontScale="90000"/>
          </a:bodyPr>
          <a:lstStyle/>
          <a:p>
            <a:r>
              <a:rPr lang="it-IT" b="1" dirty="0" smtClean="0"/>
              <a:t>Interpello Confesercenti su durate 26/10/2011</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10246193"/>
              </p:ext>
            </p:extLst>
          </p:nvPr>
        </p:nvGraphicFramePr>
        <p:xfrm>
          <a:off x="914400" y="2769833"/>
          <a:ext cx="7315200" cy="35395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94303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71600" y="260648"/>
            <a:ext cx="7315200" cy="1154097"/>
          </a:xfrm>
        </p:spPr>
        <p:txBody>
          <a:bodyPr>
            <a:normAutofit fontScale="90000"/>
          </a:bodyPr>
          <a:lstStyle/>
          <a:p>
            <a:r>
              <a:rPr lang="it-IT" b="1" dirty="0" smtClean="0"/>
              <a:t>Cosa hanno previsto gli Accordi</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857749936"/>
              </p:ext>
            </p:extLst>
          </p:nvPr>
        </p:nvGraphicFramePr>
        <p:xfrm>
          <a:off x="914400" y="1916833"/>
          <a:ext cx="7315200" cy="439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730905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71600" y="260648"/>
            <a:ext cx="7315200" cy="1154097"/>
          </a:xfrm>
        </p:spPr>
        <p:txBody>
          <a:bodyPr/>
          <a:lstStyle/>
          <a:p>
            <a:r>
              <a:rPr lang="it-IT" b="1" dirty="0" smtClean="0"/>
              <a:t>Formazione</a:t>
            </a:r>
            <a:endParaRPr lang="it-IT" b="1" dirty="0"/>
          </a:p>
        </p:txBody>
      </p:sp>
      <p:graphicFrame>
        <p:nvGraphicFramePr>
          <p:cNvPr id="5" name="Segnaposto contenuto 4"/>
          <p:cNvGraphicFramePr>
            <a:graphicFrameLocks noGrp="1"/>
          </p:cNvGraphicFramePr>
          <p:nvPr>
            <p:ph idx="1"/>
            <p:extLst>
              <p:ext uri="{D42A27DB-BD31-4B8C-83A1-F6EECF244321}">
                <p14:modId xmlns:p14="http://schemas.microsoft.com/office/powerpoint/2010/main" val="1215529757"/>
              </p:ext>
            </p:extLst>
          </p:nvPr>
        </p:nvGraphicFramePr>
        <p:xfrm>
          <a:off x="914400" y="2770188"/>
          <a:ext cx="7315200" cy="35385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687395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99592" y="620688"/>
            <a:ext cx="7315200" cy="1154097"/>
          </a:xfrm>
        </p:spPr>
        <p:txBody>
          <a:bodyPr>
            <a:normAutofit fontScale="90000"/>
          </a:bodyPr>
          <a:lstStyle/>
          <a:p>
            <a:pPr algn="ctr"/>
            <a:r>
              <a:rPr lang="it-IT" b="1" dirty="0" smtClean="0"/>
              <a:t>Le fonti</a:t>
            </a:r>
            <a:br>
              <a:rPr lang="it-IT" b="1" dirty="0" smtClean="0"/>
            </a:br>
            <a:endParaRPr lang="it-IT" b="1" dirty="0"/>
          </a:p>
        </p:txBody>
      </p:sp>
      <p:graphicFrame>
        <p:nvGraphicFramePr>
          <p:cNvPr id="5" name="Segnaposto contenuto 4"/>
          <p:cNvGraphicFramePr>
            <a:graphicFrameLocks noGrp="1"/>
          </p:cNvGraphicFramePr>
          <p:nvPr>
            <p:ph idx="1"/>
            <p:extLst>
              <p:ext uri="{D42A27DB-BD31-4B8C-83A1-F6EECF244321}">
                <p14:modId xmlns:p14="http://schemas.microsoft.com/office/powerpoint/2010/main" val="2972354006"/>
              </p:ext>
            </p:extLst>
          </p:nvPr>
        </p:nvGraphicFramePr>
        <p:xfrm>
          <a:off x="827584" y="1844824"/>
          <a:ext cx="7315200" cy="41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800160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99592" y="332656"/>
            <a:ext cx="7315200" cy="1154097"/>
          </a:xfrm>
        </p:spPr>
        <p:txBody>
          <a:bodyPr/>
          <a:lstStyle/>
          <a:p>
            <a:r>
              <a:rPr lang="it-IT" b="1" dirty="0" smtClean="0"/>
              <a:t>Ore Formazione</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1009206060"/>
              </p:ext>
            </p:extLst>
          </p:nvPr>
        </p:nvGraphicFramePr>
        <p:xfrm>
          <a:off x="914400" y="1844825"/>
          <a:ext cx="7315200" cy="446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22410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27584" y="548680"/>
            <a:ext cx="7315200" cy="1142020"/>
          </a:xfrm>
        </p:spPr>
        <p:txBody>
          <a:bodyPr>
            <a:normAutofit fontScale="90000"/>
          </a:bodyPr>
          <a:lstStyle/>
          <a:p>
            <a:r>
              <a:rPr lang="it-IT" b="1" dirty="0" smtClean="0"/>
              <a:t>Referente per l’apprendistato accordo terziario</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4096359820"/>
              </p:ext>
            </p:extLst>
          </p:nvPr>
        </p:nvGraphicFramePr>
        <p:xfrm>
          <a:off x="914400" y="2769833"/>
          <a:ext cx="7315200" cy="35395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080542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27584" y="692696"/>
            <a:ext cx="7315200" cy="1154097"/>
          </a:xfrm>
        </p:spPr>
        <p:txBody>
          <a:bodyPr>
            <a:normAutofit fontScale="90000"/>
          </a:bodyPr>
          <a:lstStyle/>
          <a:p>
            <a:r>
              <a:rPr lang="it-IT" b="1" dirty="0" smtClean="0"/>
              <a:t>Referente per l’apprendistato accordo turismo</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4157361694"/>
              </p:ext>
            </p:extLst>
          </p:nvPr>
        </p:nvGraphicFramePr>
        <p:xfrm>
          <a:off x="914400" y="1988841"/>
          <a:ext cx="7315200" cy="432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68139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71600" y="548680"/>
            <a:ext cx="7315200" cy="1154097"/>
          </a:xfrm>
        </p:spPr>
        <p:txBody>
          <a:bodyPr/>
          <a:lstStyle/>
          <a:p>
            <a:r>
              <a:rPr lang="it-IT" b="1" dirty="0" smtClean="0"/>
              <a:t>Formazione accordo terziario</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149070265"/>
              </p:ext>
            </p:extLst>
          </p:nvPr>
        </p:nvGraphicFramePr>
        <p:xfrm>
          <a:off x="914400" y="2769833"/>
          <a:ext cx="7315200" cy="35395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752739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55576" y="476672"/>
            <a:ext cx="7315200" cy="1142020"/>
          </a:xfrm>
        </p:spPr>
        <p:txBody>
          <a:bodyPr/>
          <a:lstStyle/>
          <a:p>
            <a:r>
              <a:rPr lang="it-IT" b="1" dirty="0"/>
              <a:t>Formazione accordo terziario</a:t>
            </a:r>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1259327273"/>
              </p:ext>
            </p:extLst>
          </p:nvPr>
        </p:nvGraphicFramePr>
        <p:xfrm>
          <a:off x="914400" y="2060849"/>
          <a:ext cx="7315200" cy="424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414789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99592" y="188640"/>
            <a:ext cx="7315200" cy="1142020"/>
          </a:xfrm>
          <a:ln>
            <a:solidFill>
              <a:schemeClr val="accent1"/>
            </a:solidFill>
          </a:ln>
        </p:spPr>
        <p:txBody>
          <a:bodyPr/>
          <a:lstStyle/>
          <a:p>
            <a:r>
              <a:rPr lang="it-IT" b="1" dirty="0" smtClean="0"/>
              <a:t>Formazione accordo terziario</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1346067689"/>
              </p:ext>
            </p:extLst>
          </p:nvPr>
        </p:nvGraphicFramePr>
        <p:xfrm>
          <a:off x="827584" y="2132856"/>
          <a:ext cx="7315200" cy="35395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331075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27584" y="332656"/>
            <a:ext cx="7315200" cy="864096"/>
          </a:xfrm>
        </p:spPr>
        <p:txBody>
          <a:bodyPr/>
          <a:lstStyle/>
          <a:p>
            <a:r>
              <a:rPr lang="it-IT" b="1" dirty="0" smtClean="0"/>
              <a:t>Formazione accordo turismo</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1228677564"/>
              </p:ext>
            </p:extLst>
          </p:nvPr>
        </p:nvGraphicFramePr>
        <p:xfrm>
          <a:off x="827584" y="1844824"/>
          <a:ext cx="7315200" cy="35395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600186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99592" y="260648"/>
            <a:ext cx="7315200" cy="1152128"/>
          </a:xfrm>
        </p:spPr>
        <p:txBody>
          <a:bodyPr/>
          <a:lstStyle/>
          <a:p>
            <a:r>
              <a:rPr lang="it-IT" b="1" dirty="0" smtClean="0"/>
              <a:t>Formazione accordo turismo</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3759385132"/>
              </p:ext>
            </p:extLst>
          </p:nvPr>
        </p:nvGraphicFramePr>
        <p:xfrm>
          <a:off x="914400" y="1844825"/>
          <a:ext cx="7315200" cy="446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575142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83568" y="332656"/>
            <a:ext cx="7315200" cy="1142020"/>
          </a:xfrm>
        </p:spPr>
        <p:txBody>
          <a:bodyPr/>
          <a:lstStyle/>
          <a:p>
            <a:r>
              <a:rPr lang="it-IT" b="1" dirty="0" smtClean="0"/>
              <a:t>Formazione accordo turismo</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411490864"/>
              </p:ext>
            </p:extLst>
          </p:nvPr>
        </p:nvGraphicFramePr>
        <p:xfrm>
          <a:off x="1835696" y="1772816"/>
          <a:ext cx="6307088" cy="35395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365905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55576" y="332656"/>
            <a:ext cx="7315200" cy="1154097"/>
          </a:xfrm>
        </p:spPr>
        <p:txBody>
          <a:bodyPr>
            <a:normAutofit fontScale="90000"/>
          </a:bodyPr>
          <a:lstStyle/>
          <a:p>
            <a:r>
              <a:rPr lang="it-IT" b="1" dirty="0" smtClean="0"/>
              <a:t>Ricorso alla bilateralità: accordo terziario-accordo turismo </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104722961"/>
              </p:ext>
            </p:extLst>
          </p:nvPr>
        </p:nvGraphicFramePr>
        <p:xfrm>
          <a:off x="899592" y="2204864"/>
          <a:ext cx="7315200" cy="36004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14676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99592" y="476672"/>
            <a:ext cx="7315200" cy="864095"/>
          </a:xfrm>
        </p:spPr>
        <p:txBody>
          <a:bodyPr/>
          <a:lstStyle/>
          <a:p>
            <a:pPr algn="ctr"/>
            <a:r>
              <a:rPr lang="it-IT" b="1" dirty="0" smtClean="0"/>
              <a:t>Le fonti</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4151580872"/>
              </p:ext>
            </p:extLst>
          </p:nvPr>
        </p:nvGraphicFramePr>
        <p:xfrm>
          <a:off x="1043608" y="1484784"/>
          <a:ext cx="7315200"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011533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rot="10800000" flipV="1">
            <a:off x="914400" y="404664"/>
            <a:ext cx="7315200" cy="1080121"/>
          </a:xfrm>
        </p:spPr>
        <p:txBody>
          <a:bodyPr/>
          <a:lstStyle/>
          <a:p>
            <a:r>
              <a:rPr lang="it-IT" dirty="0" smtClean="0"/>
              <a:t>Formazione accordo turismo</a:t>
            </a:r>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1598132853"/>
              </p:ext>
            </p:extLst>
          </p:nvPr>
        </p:nvGraphicFramePr>
        <p:xfrm>
          <a:off x="914400" y="1988841"/>
          <a:ext cx="7315200" cy="4320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956137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rot="10800000" flipV="1">
            <a:off x="914400" y="188640"/>
            <a:ext cx="7315200" cy="1080121"/>
          </a:xfrm>
        </p:spPr>
        <p:txBody>
          <a:bodyPr>
            <a:normAutofit fontScale="90000"/>
          </a:bodyPr>
          <a:lstStyle/>
          <a:p>
            <a:pPr algn="ctr"/>
            <a:r>
              <a:rPr lang="it-IT" b="1" dirty="0" smtClean="0"/>
              <a:t>Turismo apprendistato stagionale</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114535786"/>
              </p:ext>
            </p:extLst>
          </p:nvPr>
        </p:nvGraphicFramePr>
        <p:xfrm>
          <a:off x="914400" y="1484785"/>
          <a:ext cx="7315200" cy="482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311543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rot="10800000" flipV="1">
            <a:off x="971600" y="332656"/>
            <a:ext cx="7243192" cy="1008112"/>
          </a:xfrm>
        </p:spPr>
        <p:txBody>
          <a:bodyPr>
            <a:normAutofit fontScale="90000"/>
          </a:bodyPr>
          <a:lstStyle/>
          <a:p>
            <a:pPr algn="ctr"/>
            <a:r>
              <a:rPr lang="it-IT" b="1" dirty="0" smtClean="0"/>
              <a:t>Turismo apprendistato stagionale</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167022226"/>
              </p:ext>
            </p:extLst>
          </p:nvPr>
        </p:nvGraphicFramePr>
        <p:xfrm>
          <a:off x="971600" y="1772816"/>
          <a:ext cx="7315200"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491824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99592" y="692696"/>
            <a:ext cx="7315200" cy="1070012"/>
          </a:xfrm>
        </p:spPr>
        <p:txBody>
          <a:bodyPr/>
          <a:lstStyle/>
          <a:p>
            <a:r>
              <a:rPr lang="it-IT" dirty="0" smtClean="0"/>
              <a:t>Percentuale di conferma</a:t>
            </a:r>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3586414936"/>
              </p:ext>
            </p:extLst>
          </p:nvPr>
        </p:nvGraphicFramePr>
        <p:xfrm>
          <a:off x="914400" y="2769833"/>
          <a:ext cx="7315200" cy="35395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973632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99592" y="548680"/>
            <a:ext cx="7315200" cy="1142020"/>
          </a:xfrm>
        </p:spPr>
        <p:txBody>
          <a:bodyPr>
            <a:normAutofit fontScale="90000"/>
          </a:bodyPr>
          <a:lstStyle/>
          <a:p>
            <a:r>
              <a:rPr lang="it-IT" sz="3200" b="1" dirty="0" smtClean="0"/>
              <a:t>Assistenza sanitaria - Previdenza Complementare -  Formazione continua</a:t>
            </a:r>
            <a:endParaRPr lang="it-IT" sz="3200"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413703255"/>
              </p:ext>
            </p:extLst>
          </p:nvPr>
        </p:nvGraphicFramePr>
        <p:xfrm>
          <a:off x="914400" y="2769833"/>
          <a:ext cx="7315200" cy="35395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62469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27584" y="476672"/>
            <a:ext cx="7315200" cy="1154097"/>
          </a:xfrm>
        </p:spPr>
        <p:txBody>
          <a:bodyPr>
            <a:normAutofit/>
          </a:bodyPr>
          <a:lstStyle/>
          <a:p>
            <a:pPr algn="ctr"/>
            <a:r>
              <a:rPr lang="it-IT" b="1" dirty="0" smtClean="0"/>
              <a:t>Periodo transitorio</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3906373826"/>
              </p:ext>
            </p:extLst>
          </p:nvPr>
        </p:nvGraphicFramePr>
        <p:xfrm>
          <a:off x="914400" y="1916833"/>
          <a:ext cx="7762056" cy="439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27872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15616" y="476672"/>
            <a:ext cx="7315200" cy="1154097"/>
          </a:xfrm>
        </p:spPr>
        <p:txBody>
          <a:bodyPr>
            <a:normAutofit fontScale="90000"/>
          </a:bodyPr>
          <a:lstStyle/>
          <a:p>
            <a:r>
              <a:rPr lang="it-IT" b="1" dirty="0" smtClean="0"/>
              <a:t>Definizione </a:t>
            </a:r>
            <a:r>
              <a:rPr lang="it-IT" b="1" dirty="0" err="1" smtClean="0"/>
              <a:t>D.lgs</a:t>
            </a:r>
            <a:r>
              <a:rPr lang="it-IT" b="1" dirty="0" smtClean="0"/>
              <a:t> 167/2011 e Accordi Terziario e Turismo</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389350940"/>
              </p:ext>
            </p:extLst>
          </p:nvPr>
        </p:nvGraphicFramePr>
        <p:xfrm>
          <a:off x="755576" y="1772816"/>
          <a:ext cx="7776864" cy="44756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92933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71600" y="260648"/>
            <a:ext cx="7315200" cy="1214028"/>
          </a:xfrm>
        </p:spPr>
        <p:txBody>
          <a:bodyPr>
            <a:normAutofit/>
          </a:bodyPr>
          <a:lstStyle/>
          <a:p>
            <a:pPr algn="ctr"/>
            <a:r>
              <a:rPr lang="it-IT" b="1" dirty="0" smtClean="0"/>
              <a:t>Disciplina generale</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187832355"/>
              </p:ext>
            </p:extLst>
          </p:nvPr>
        </p:nvGraphicFramePr>
        <p:xfrm>
          <a:off x="971600" y="1772816"/>
          <a:ext cx="7330008"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680380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27584" y="188640"/>
            <a:ext cx="7315200" cy="1142020"/>
          </a:xfrm>
        </p:spPr>
        <p:txBody>
          <a:bodyPr>
            <a:normAutofit fontScale="90000"/>
          </a:bodyPr>
          <a:lstStyle/>
          <a:p>
            <a:pPr algn="ctr"/>
            <a:r>
              <a:rPr lang="it-IT" b="1" dirty="0" smtClean="0"/>
              <a:t>Disciplina generale </a:t>
            </a:r>
            <a:r>
              <a:rPr lang="it-IT" b="1" dirty="0" err="1" smtClean="0"/>
              <a:t>D.lgs</a:t>
            </a:r>
            <a:r>
              <a:rPr lang="it-IT" b="1" dirty="0" smtClean="0"/>
              <a:t> 167/2011- Recesso</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1845075301"/>
              </p:ext>
            </p:extLst>
          </p:nvPr>
        </p:nvGraphicFramePr>
        <p:xfrm>
          <a:off x="1043608" y="1844824"/>
          <a:ext cx="7315200" cy="35395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85588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476672"/>
            <a:ext cx="7315200" cy="1154097"/>
          </a:xfrm>
        </p:spPr>
        <p:txBody>
          <a:bodyPr>
            <a:normAutofit fontScale="90000"/>
          </a:bodyPr>
          <a:lstStyle/>
          <a:p>
            <a:pPr algn="ctr"/>
            <a:r>
              <a:rPr lang="it-IT" b="1" dirty="0" smtClean="0"/>
              <a:t>Recesso: Accordo Terziario e Turismo</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228081013"/>
              </p:ext>
            </p:extLst>
          </p:nvPr>
        </p:nvGraphicFramePr>
        <p:xfrm>
          <a:off x="899592" y="2060848"/>
          <a:ext cx="7315200" cy="35395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06385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71600" y="548680"/>
            <a:ext cx="7315200" cy="1154097"/>
          </a:xfrm>
        </p:spPr>
        <p:txBody>
          <a:bodyPr>
            <a:normAutofit fontScale="90000"/>
          </a:bodyPr>
          <a:lstStyle/>
          <a:p>
            <a:pPr algn="ctr"/>
            <a:r>
              <a:rPr lang="it-IT" b="1" dirty="0" smtClean="0"/>
              <a:t>Disciplina generale: Rapporto numerico </a:t>
            </a:r>
            <a:r>
              <a:rPr lang="it-IT" b="1" dirty="0" err="1" smtClean="0"/>
              <a:t>D.lgs</a:t>
            </a:r>
            <a:r>
              <a:rPr lang="it-IT" b="1" dirty="0" smtClean="0"/>
              <a:t> 167/2011</a:t>
            </a:r>
            <a:endParaRPr lang="it-IT" b="1"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373725933"/>
              </p:ext>
            </p:extLst>
          </p:nvPr>
        </p:nvGraphicFramePr>
        <p:xfrm>
          <a:off x="899592" y="2348880"/>
          <a:ext cx="7315200"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837713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ospettiva">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classico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rospettiva">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1414</TotalTime>
  <Words>2066</Words>
  <Application>Microsoft Macintosh PowerPoint</Application>
  <PresentationFormat>Presentazione su schermo (4:3)</PresentationFormat>
  <Paragraphs>133</Paragraphs>
  <Slides>34</Slides>
  <Notes>2</Notes>
  <HiddenSlides>0</HiddenSlides>
  <MMClips>0</MMClips>
  <ScaleCrop>false</ScaleCrop>
  <HeadingPairs>
    <vt:vector size="4" baseType="variant">
      <vt:variant>
        <vt:lpstr>Tema</vt:lpstr>
      </vt:variant>
      <vt:variant>
        <vt:i4>1</vt:i4>
      </vt:variant>
      <vt:variant>
        <vt:lpstr>Titoli diapositive</vt:lpstr>
      </vt:variant>
      <vt:variant>
        <vt:i4>34</vt:i4>
      </vt:variant>
    </vt:vector>
  </HeadingPairs>
  <TitlesOfParts>
    <vt:vector size="35" baseType="lpstr">
      <vt:lpstr>Prospettiva</vt:lpstr>
      <vt:lpstr>Presentazione di PowerPoint</vt:lpstr>
      <vt:lpstr>Le fonti </vt:lpstr>
      <vt:lpstr>Le fonti</vt:lpstr>
      <vt:lpstr>Periodo transitorio</vt:lpstr>
      <vt:lpstr>Definizione D.lgs 167/2011 e Accordi Terziario e Turismo</vt:lpstr>
      <vt:lpstr>Disciplina generale</vt:lpstr>
      <vt:lpstr>Disciplina generale D.lgs 167/2011- Recesso</vt:lpstr>
      <vt:lpstr>Recesso: Accordo Terziario e Turismo</vt:lpstr>
      <vt:lpstr>Disciplina generale: Rapporto numerico D.lgs 167/2011</vt:lpstr>
      <vt:lpstr>Disciplina generale: Limiti di età</vt:lpstr>
      <vt:lpstr>Disciplina generale: Limiti di età Accordo terziario</vt:lpstr>
      <vt:lpstr>Disciplina generale: malattia</vt:lpstr>
      <vt:lpstr>Disciplina generale: periodo di prova</vt:lpstr>
      <vt:lpstr>Apprendistato per la qualifica e per il diploma professionale</vt:lpstr>
      <vt:lpstr>Apprendistato di alta formazione e ricerca</vt:lpstr>
      <vt:lpstr>Apprendistato professionalizzante o di mestiere</vt:lpstr>
      <vt:lpstr>Interpello Confesercenti su durate 26/10/2011</vt:lpstr>
      <vt:lpstr>Cosa hanno previsto gli Accordi</vt:lpstr>
      <vt:lpstr>Formazione</vt:lpstr>
      <vt:lpstr>Ore Formazione</vt:lpstr>
      <vt:lpstr>Referente per l’apprendistato accordo terziario</vt:lpstr>
      <vt:lpstr>Referente per l’apprendistato accordo turismo</vt:lpstr>
      <vt:lpstr>Formazione accordo terziario</vt:lpstr>
      <vt:lpstr>Formazione accordo terziario</vt:lpstr>
      <vt:lpstr>Formazione accordo terziario</vt:lpstr>
      <vt:lpstr>Formazione accordo turismo</vt:lpstr>
      <vt:lpstr>Formazione accordo turismo</vt:lpstr>
      <vt:lpstr>Formazione accordo turismo</vt:lpstr>
      <vt:lpstr>Ricorso alla bilateralità: accordo terziario-accordo turismo </vt:lpstr>
      <vt:lpstr>Formazione accordo turismo</vt:lpstr>
      <vt:lpstr>Turismo apprendistato stagionale</vt:lpstr>
      <vt:lpstr>Turismo apprendistato stagionale</vt:lpstr>
      <vt:lpstr>Percentuale di conferma</vt:lpstr>
      <vt:lpstr>Assistenza sanitaria - Previdenza Complementare -  Formazione continua</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L’apprendistato riformato</dc:title>
  <dc:creator>MASSIMIANO</dc:creator>
  <cp:lastModifiedBy>Marco Palazzo</cp:lastModifiedBy>
  <cp:revision>95</cp:revision>
  <cp:lastPrinted>2012-05-15T13:22:43Z</cp:lastPrinted>
  <dcterms:created xsi:type="dcterms:W3CDTF">2012-05-03T08:54:14Z</dcterms:created>
  <dcterms:modified xsi:type="dcterms:W3CDTF">2012-06-04T07:10:50Z</dcterms:modified>
</cp:coreProperties>
</file>